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 id="2147483680" r:id="rId2"/>
  </p:sldMasterIdLst>
  <p:notesMasterIdLst>
    <p:notesMasterId r:id="rId4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Lst>
  <p:sldSz cx="9144000" cy="5143500" type="screen16x9"/>
  <p:notesSz cx="6858000" cy="9144000"/>
  <p:embeddedFontLst>
    <p:embeddedFont>
      <p:font typeface="Amatic SC" panose="00000500000000000000" pitchFamily="2" charset="-79"/>
      <p:regular r:id="rId50"/>
      <p:bold r:id="rId51"/>
    </p:embeddedFont>
    <p:embeddedFont>
      <p:font typeface="Archivo Black" panose="020B0604020202020204" charset="0"/>
      <p:regular r:id="rId52"/>
    </p:embeddedFont>
    <p:embeddedFont>
      <p:font typeface="Kanit" pitchFamily="2" charset="-34"/>
      <p:regular r:id="rId53"/>
      <p:bold r:id="rId54"/>
      <p:italic r:id="rId55"/>
      <p:boldItalic r:id="rId56"/>
    </p:embeddedFont>
    <p:embeddedFont>
      <p:font typeface="Montserrat" pitchFamily="2" charset="0"/>
      <p:regular r:id="rId57"/>
      <p:bold r:id="rId58"/>
      <p:italic r:id="rId59"/>
      <p:boldItalic r:id="rId60"/>
    </p:embeddedFont>
    <p:embeddedFont>
      <p:font typeface="Montserrat Black" pitchFamily="2" charset="0"/>
      <p:bold r:id="rId61"/>
      <p:boldItalic r:id="rId62"/>
    </p:embeddedFont>
    <p:embeddedFont>
      <p:font typeface="Montserrat Medium" pitchFamily="2" charset="0"/>
      <p:regular r:id="rId63"/>
      <p:bold r:id="rId64"/>
      <p:italic r:id="rId65"/>
      <p:boldItalic r:id="rId66"/>
    </p:embeddedFont>
    <p:embeddedFont>
      <p:font typeface="Proxima Nova" panose="020B0604020202020204" charset="0"/>
      <p:regular r:id="rId67"/>
      <p:bold r:id="rId68"/>
      <p:italic r:id="rId69"/>
      <p:boldItalic r:id="rId70"/>
    </p:embeddedFont>
    <p:embeddedFont>
      <p:font typeface="Proxima Nova Semibold" panose="020B0604020202020204" charset="0"/>
      <p:regular r:id="rId71"/>
      <p:bold r:id="rId72"/>
      <p:boldItalic r:id="rId73"/>
    </p:embeddedFont>
    <p:embeddedFont>
      <p:font typeface="Roboto Medium" panose="02000000000000000000" pitchFamily="2"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42A805-000F-4937-A1E6-D71B3A252EAB}">
  <a:tblStyle styleId="{FD42A805-000F-4937-A1E6-D71B3A252EA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1" d="100"/>
          <a:sy n="141" d="100"/>
        </p:scale>
        <p:origin x="22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4.fntdata"/><Relationship Id="rId68" Type="http://schemas.openxmlformats.org/officeDocument/2006/relationships/font" Target="fonts/font1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4.fntdata"/><Relationship Id="rId58" Type="http://schemas.openxmlformats.org/officeDocument/2006/relationships/font" Target="fonts/font9.fntdata"/><Relationship Id="rId74" Type="http://schemas.openxmlformats.org/officeDocument/2006/relationships/font" Target="fonts/font25.fntdata"/><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font" Target="fonts/font28.fntdata"/><Relationship Id="rId8" Type="http://schemas.openxmlformats.org/officeDocument/2006/relationships/slide" Target="slides/slide6.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1.fntdata"/><Relationship Id="rId55" Type="http://schemas.openxmlformats.org/officeDocument/2006/relationships/font" Target="fonts/font6.fntdata"/><Relationship Id="rId76" Type="http://schemas.openxmlformats.org/officeDocument/2006/relationships/font" Target="fonts/font27.fntdata"/><Relationship Id="rId7" Type="http://schemas.openxmlformats.org/officeDocument/2006/relationships/slide" Target="slides/slide5.xml"/><Relationship Id="rId71" Type="http://schemas.openxmlformats.org/officeDocument/2006/relationships/font" Target="fonts/font2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7.fntdata"/></Relationships>
</file>

<file path=ppt/media/image1.jpg>
</file>

<file path=ppt/media/image10.png>
</file>

<file path=ppt/media/image11.png>
</file>

<file path=ppt/media/image12.png>
</file>

<file path=ppt/media/image2.jp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1578fe0731a_1_2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1578fe0731a_1_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18ee7e5f66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18ee7e5f6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ff065f5d78_0_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ff065f5d78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
        <p:cNvGrpSpPr/>
        <p:nvPr/>
      </p:nvGrpSpPr>
      <p:grpSpPr>
        <a:xfrm>
          <a:off x="0" y="0"/>
          <a:ext cx="0" cy="0"/>
          <a:chOff x="0" y="0"/>
          <a:chExt cx="0" cy="0"/>
        </a:xfrm>
      </p:grpSpPr>
      <p:sp>
        <p:nvSpPr>
          <p:cNvPr id="919" name="Google Shape;919;ge4957916ed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 name="Google Shape;920;ge4957916e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1578fe0731a_1_8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1578fe0731a_1_8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
        <p:cNvGrpSpPr/>
        <p:nvPr/>
      </p:nvGrpSpPr>
      <p:grpSpPr>
        <a:xfrm>
          <a:off x="0" y="0"/>
          <a:ext cx="0" cy="0"/>
          <a:chOff x="0" y="0"/>
          <a:chExt cx="0" cy="0"/>
        </a:xfrm>
      </p:grpSpPr>
      <p:sp>
        <p:nvSpPr>
          <p:cNvPr id="1057" name="Google Shape;1057;g1578fe0731a_1_30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 name="Google Shape;1058;g1578fe0731a_1_3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
        <p:cNvGrpSpPr/>
        <p:nvPr/>
      </p:nvGrpSpPr>
      <p:grpSpPr>
        <a:xfrm>
          <a:off x="0" y="0"/>
          <a:ext cx="0" cy="0"/>
          <a:chOff x="0" y="0"/>
          <a:chExt cx="0" cy="0"/>
        </a:xfrm>
      </p:grpSpPr>
      <p:sp>
        <p:nvSpPr>
          <p:cNvPr id="1064" name="Google Shape;1064;g1578fe0731a_1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5" name="Google Shape;1065;g1578fe0731a_1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9"/>
        <p:cNvGrpSpPr/>
        <p:nvPr/>
      </p:nvGrpSpPr>
      <p:grpSpPr>
        <a:xfrm>
          <a:off x="0" y="0"/>
          <a:ext cx="0" cy="0"/>
          <a:chOff x="0" y="0"/>
          <a:chExt cx="0" cy="0"/>
        </a:xfrm>
      </p:grpSpPr>
      <p:sp>
        <p:nvSpPr>
          <p:cNvPr id="1120" name="Google Shape;1120;g1578fe0731a_1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 name="Google Shape;1121;g1578fe0731a_1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8"/>
        <p:cNvGrpSpPr/>
        <p:nvPr/>
      </p:nvGrpSpPr>
      <p:grpSpPr>
        <a:xfrm>
          <a:off x="0" y="0"/>
          <a:ext cx="0" cy="0"/>
          <a:chOff x="0" y="0"/>
          <a:chExt cx="0" cy="0"/>
        </a:xfrm>
      </p:grpSpPr>
      <p:sp>
        <p:nvSpPr>
          <p:cNvPr id="1189" name="Google Shape;1189;g1578fe0731a_1_1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0" name="Google Shape;1190;g1578fe0731a_1_1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1578fe0731a_1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 name="Google Shape;1270;g1578fe0731a_1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578fe0731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1578fe0731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1578fe0731a_1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1578fe0731a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
        <p:cNvGrpSpPr/>
        <p:nvPr/>
      </p:nvGrpSpPr>
      <p:grpSpPr>
        <a:xfrm>
          <a:off x="0" y="0"/>
          <a:ext cx="0" cy="0"/>
          <a:chOff x="0" y="0"/>
          <a:chExt cx="0" cy="0"/>
        </a:xfrm>
      </p:grpSpPr>
      <p:sp>
        <p:nvSpPr>
          <p:cNvPr id="1393" name="Google Shape;1393;g1578fe0731a_1_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4" name="Google Shape;1394;g1578fe0731a_1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1578fe0731a_1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 name="Google Shape;1466;g1578fe0731a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6"/>
        <p:cNvGrpSpPr/>
        <p:nvPr/>
      </p:nvGrpSpPr>
      <p:grpSpPr>
        <a:xfrm>
          <a:off x="0" y="0"/>
          <a:ext cx="0" cy="0"/>
          <a:chOff x="0" y="0"/>
          <a:chExt cx="0" cy="0"/>
        </a:xfrm>
      </p:grpSpPr>
      <p:sp>
        <p:nvSpPr>
          <p:cNvPr id="1557" name="Google Shape;1557;g1578fe0731a_1_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8" name="Google Shape;1558;g1578fe0731a_1_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9"/>
        <p:cNvGrpSpPr/>
        <p:nvPr/>
      </p:nvGrpSpPr>
      <p:grpSpPr>
        <a:xfrm>
          <a:off x="0" y="0"/>
          <a:ext cx="0" cy="0"/>
          <a:chOff x="0" y="0"/>
          <a:chExt cx="0" cy="0"/>
        </a:xfrm>
      </p:grpSpPr>
      <p:sp>
        <p:nvSpPr>
          <p:cNvPr id="1610" name="Google Shape;1610;g1578fe0731a_1_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1" name="Google Shape;1611;g1578fe0731a_1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0"/>
        <p:cNvGrpSpPr/>
        <p:nvPr/>
      </p:nvGrpSpPr>
      <p:grpSpPr>
        <a:xfrm>
          <a:off x="0" y="0"/>
          <a:ext cx="0" cy="0"/>
          <a:chOff x="0" y="0"/>
          <a:chExt cx="0" cy="0"/>
        </a:xfrm>
      </p:grpSpPr>
      <p:sp>
        <p:nvSpPr>
          <p:cNvPr id="1701" name="Google Shape;1701;g1578fe0731a_1_2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2" name="Google Shape;1702;g1578fe0731a_1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0"/>
        <p:cNvGrpSpPr/>
        <p:nvPr/>
      </p:nvGrpSpPr>
      <p:grpSpPr>
        <a:xfrm>
          <a:off x="0" y="0"/>
          <a:ext cx="0" cy="0"/>
          <a:chOff x="0" y="0"/>
          <a:chExt cx="0" cy="0"/>
        </a:xfrm>
      </p:grpSpPr>
      <p:sp>
        <p:nvSpPr>
          <p:cNvPr id="1721" name="Google Shape;1721;ge4957916ed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2" name="Google Shape;1722;ge4957916ed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8"/>
        <p:cNvGrpSpPr/>
        <p:nvPr/>
      </p:nvGrpSpPr>
      <p:grpSpPr>
        <a:xfrm>
          <a:off x="0" y="0"/>
          <a:ext cx="0" cy="0"/>
          <a:chOff x="0" y="0"/>
          <a:chExt cx="0" cy="0"/>
        </a:xfrm>
      </p:grpSpPr>
      <p:sp>
        <p:nvSpPr>
          <p:cNvPr id="1809" name="Google Shape;1809;g1578fe0731a_1_2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 name="Google Shape;1810;g1578fe0731a_1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1578fe0731a_1_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1578fe0731a_1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0"/>
        <p:cNvGrpSpPr/>
        <p:nvPr/>
      </p:nvGrpSpPr>
      <p:grpSpPr>
        <a:xfrm>
          <a:off x="0" y="0"/>
          <a:ext cx="0" cy="0"/>
          <a:chOff x="0" y="0"/>
          <a:chExt cx="0" cy="0"/>
        </a:xfrm>
      </p:grpSpPr>
      <p:sp>
        <p:nvSpPr>
          <p:cNvPr id="1991" name="Google Shape;1991;g1578fe0731a_1_159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2" name="Google Shape;1992;g1578fe0731a_1_159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578fe0731a_1_2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578fe0731a_1_2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6"/>
        <p:cNvGrpSpPr/>
        <p:nvPr/>
      </p:nvGrpSpPr>
      <p:grpSpPr>
        <a:xfrm>
          <a:off x="0" y="0"/>
          <a:ext cx="0" cy="0"/>
          <a:chOff x="0" y="0"/>
          <a:chExt cx="0" cy="0"/>
        </a:xfrm>
      </p:grpSpPr>
      <p:sp>
        <p:nvSpPr>
          <p:cNvPr id="1997" name="Google Shape;1997;g1578fe0731a_1_159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8" name="Google Shape;1998;g1578fe0731a_1_15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2"/>
        <p:cNvGrpSpPr/>
        <p:nvPr/>
      </p:nvGrpSpPr>
      <p:grpSpPr>
        <a:xfrm>
          <a:off x="0" y="0"/>
          <a:ext cx="0" cy="0"/>
          <a:chOff x="0" y="0"/>
          <a:chExt cx="0" cy="0"/>
        </a:xfrm>
      </p:grpSpPr>
      <p:sp>
        <p:nvSpPr>
          <p:cNvPr id="2003" name="Google Shape;2003;g1578fe0731a_1_159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4" name="Google Shape;2004;g1578fe0731a_1_15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6"/>
        <p:cNvGrpSpPr/>
        <p:nvPr/>
      </p:nvGrpSpPr>
      <p:grpSpPr>
        <a:xfrm>
          <a:off x="0" y="0"/>
          <a:ext cx="0" cy="0"/>
          <a:chOff x="0" y="0"/>
          <a:chExt cx="0" cy="0"/>
        </a:xfrm>
      </p:grpSpPr>
      <p:sp>
        <p:nvSpPr>
          <p:cNvPr id="2027" name="Google Shape;2027;g1578fe0731a_1_15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8" name="Google Shape;2028;g1578fe0731a_1_15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2"/>
        <p:cNvGrpSpPr/>
        <p:nvPr/>
      </p:nvGrpSpPr>
      <p:grpSpPr>
        <a:xfrm>
          <a:off x="0" y="0"/>
          <a:ext cx="0" cy="0"/>
          <a:chOff x="0" y="0"/>
          <a:chExt cx="0" cy="0"/>
        </a:xfrm>
      </p:grpSpPr>
      <p:sp>
        <p:nvSpPr>
          <p:cNvPr id="2043" name="Google Shape;2043;g1578fe0731a_1_15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4" name="Google Shape;2044;g1578fe0731a_1_15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1"/>
        <p:cNvGrpSpPr/>
        <p:nvPr/>
      </p:nvGrpSpPr>
      <p:grpSpPr>
        <a:xfrm>
          <a:off x="0" y="0"/>
          <a:ext cx="0" cy="0"/>
          <a:chOff x="0" y="0"/>
          <a:chExt cx="0" cy="0"/>
        </a:xfrm>
      </p:grpSpPr>
      <p:sp>
        <p:nvSpPr>
          <p:cNvPr id="2382" name="Google Shape;2382;g1578fe0731a_1_162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3" name="Google Shape;2383;g1578fe0731a_1_16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2"/>
        <p:cNvGrpSpPr/>
        <p:nvPr/>
      </p:nvGrpSpPr>
      <p:grpSpPr>
        <a:xfrm>
          <a:off x="0" y="0"/>
          <a:ext cx="0" cy="0"/>
          <a:chOff x="0" y="0"/>
          <a:chExt cx="0" cy="0"/>
        </a:xfrm>
      </p:grpSpPr>
      <p:sp>
        <p:nvSpPr>
          <p:cNvPr id="4583" name="Google Shape;4583;g1578fe0731a_1_184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4" name="Google Shape;4584;g1578fe0731a_1_18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1"/>
        <p:cNvGrpSpPr/>
        <p:nvPr/>
      </p:nvGrpSpPr>
      <p:grpSpPr>
        <a:xfrm>
          <a:off x="0" y="0"/>
          <a:ext cx="0" cy="0"/>
          <a:chOff x="0" y="0"/>
          <a:chExt cx="0" cy="0"/>
        </a:xfrm>
      </p:grpSpPr>
      <p:sp>
        <p:nvSpPr>
          <p:cNvPr id="5002" name="Google Shape;5002;g1578fe0731a_1_189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3" name="Google Shape;5003;g1578fe0731a_1_18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1"/>
        <p:cNvGrpSpPr/>
        <p:nvPr/>
      </p:nvGrpSpPr>
      <p:grpSpPr>
        <a:xfrm>
          <a:off x="0" y="0"/>
          <a:ext cx="0" cy="0"/>
          <a:chOff x="0" y="0"/>
          <a:chExt cx="0" cy="0"/>
        </a:xfrm>
      </p:grpSpPr>
      <p:sp>
        <p:nvSpPr>
          <p:cNvPr id="5172" name="Google Shape;5172;g1578fe0731a_1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3" name="Google Shape;5173;g1578fe0731a_1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6"/>
        <p:cNvGrpSpPr/>
        <p:nvPr/>
      </p:nvGrpSpPr>
      <p:grpSpPr>
        <a:xfrm>
          <a:off x="0" y="0"/>
          <a:ext cx="0" cy="0"/>
          <a:chOff x="0" y="0"/>
          <a:chExt cx="0" cy="0"/>
        </a:xfrm>
      </p:grpSpPr>
      <p:sp>
        <p:nvSpPr>
          <p:cNvPr id="5577" name="Google Shape;5577;g1578fe0731a_1_194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8" name="Google Shape;5578;g1578fe0731a_1_19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6"/>
        <p:cNvGrpSpPr/>
        <p:nvPr/>
      </p:nvGrpSpPr>
      <p:grpSpPr>
        <a:xfrm>
          <a:off x="0" y="0"/>
          <a:ext cx="0" cy="0"/>
          <a:chOff x="0" y="0"/>
          <a:chExt cx="0" cy="0"/>
        </a:xfrm>
      </p:grpSpPr>
      <p:sp>
        <p:nvSpPr>
          <p:cNvPr id="5957" name="Google Shape;5957;g1578fe0731a_1_198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8" name="Google Shape;5958;g1578fe0731a_1_198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39ad6f44bb_0_5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39ad6f44bb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0"/>
        <p:cNvGrpSpPr/>
        <p:nvPr/>
      </p:nvGrpSpPr>
      <p:grpSpPr>
        <a:xfrm>
          <a:off x="0" y="0"/>
          <a:ext cx="0" cy="0"/>
          <a:chOff x="0" y="0"/>
          <a:chExt cx="0" cy="0"/>
        </a:xfrm>
      </p:grpSpPr>
      <p:sp>
        <p:nvSpPr>
          <p:cNvPr id="6371" name="Google Shape;6371;g1578fe0731a_1_20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2" name="Google Shape;6372;g1578fe0731a_1_20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1"/>
        <p:cNvGrpSpPr/>
        <p:nvPr/>
      </p:nvGrpSpPr>
      <p:grpSpPr>
        <a:xfrm>
          <a:off x="0" y="0"/>
          <a:ext cx="0" cy="0"/>
          <a:chOff x="0" y="0"/>
          <a:chExt cx="0" cy="0"/>
        </a:xfrm>
      </p:grpSpPr>
      <p:sp>
        <p:nvSpPr>
          <p:cNvPr id="6732" name="Google Shape;6732;g1578fe0731a_1_20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3" name="Google Shape;6733;g1578fe0731a_1_20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1"/>
        <p:cNvGrpSpPr/>
        <p:nvPr/>
      </p:nvGrpSpPr>
      <p:grpSpPr>
        <a:xfrm>
          <a:off x="0" y="0"/>
          <a:ext cx="0" cy="0"/>
          <a:chOff x="0" y="0"/>
          <a:chExt cx="0" cy="0"/>
        </a:xfrm>
      </p:grpSpPr>
      <p:sp>
        <p:nvSpPr>
          <p:cNvPr id="7242" name="Google Shape;7242;g1578fe0731a_1_21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3" name="Google Shape;7243;g1578fe0731a_1_2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1"/>
        <p:cNvGrpSpPr/>
        <p:nvPr/>
      </p:nvGrpSpPr>
      <p:grpSpPr>
        <a:xfrm>
          <a:off x="0" y="0"/>
          <a:ext cx="0" cy="0"/>
          <a:chOff x="0" y="0"/>
          <a:chExt cx="0" cy="0"/>
        </a:xfrm>
      </p:grpSpPr>
      <p:sp>
        <p:nvSpPr>
          <p:cNvPr id="7862" name="Google Shape;7862;g1578fe0731a_1_217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3" name="Google Shape;7863;g1578fe0731a_1_21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5"/>
        <p:cNvGrpSpPr/>
        <p:nvPr/>
      </p:nvGrpSpPr>
      <p:grpSpPr>
        <a:xfrm>
          <a:off x="0" y="0"/>
          <a:ext cx="0" cy="0"/>
          <a:chOff x="0" y="0"/>
          <a:chExt cx="0" cy="0"/>
        </a:xfrm>
      </p:grpSpPr>
      <p:sp>
        <p:nvSpPr>
          <p:cNvPr id="8456" name="Google Shape;8456;g1578fe0731a_1_22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7" name="Google Shape;8457;g1578fe0731a_1_22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6"/>
        <p:cNvGrpSpPr/>
        <p:nvPr/>
      </p:nvGrpSpPr>
      <p:grpSpPr>
        <a:xfrm>
          <a:off x="0" y="0"/>
          <a:ext cx="0" cy="0"/>
          <a:chOff x="0" y="0"/>
          <a:chExt cx="0" cy="0"/>
        </a:xfrm>
      </p:grpSpPr>
      <p:sp>
        <p:nvSpPr>
          <p:cNvPr id="8777" name="Google Shape;8777;g1578fe0731a_1_22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8" name="Google Shape;8778;g1578fe0731a_1_22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4"/>
        <p:cNvGrpSpPr/>
        <p:nvPr/>
      </p:nvGrpSpPr>
      <p:grpSpPr>
        <a:xfrm>
          <a:off x="0" y="0"/>
          <a:ext cx="0" cy="0"/>
          <a:chOff x="0" y="0"/>
          <a:chExt cx="0" cy="0"/>
        </a:xfrm>
      </p:grpSpPr>
      <p:sp>
        <p:nvSpPr>
          <p:cNvPr id="9085" name="Google Shape;9085;g1578fe0731a_1_246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6" name="Google Shape;9086;g1578fe0731a_1_24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78fe0731a_1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78fe0731a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578fe0731a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578fe0731a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1578fe0731a_1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1578fe0731a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1578fe0731a_1_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3" name="Google Shape;633;g1578fe0731a_1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e4639e6eab_0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e4639e6eab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a:off x="4736150" y="4101575"/>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20000" y="540000"/>
            <a:ext cx="5505600" cy="2370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20000" y="2910300"/>
            <a:ext cx="5505600" cy="461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12" name="Google Shape;12;p2"/>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350050" y="2703450"/>
            <a:ext cx="1099950" cy="3800075"/>
          </a:xfrm>
          <a:custGeom>
            <a:avLst/>
            <a:gdLst/>
            <a:ahLst/>
            <a:cxnLst/>
            <a:rect l="l" t="t" r="r" b="b"/>
            <a:pathLst>
              <a:path w="43998" h="152003" extrusionOk="0">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128242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sp>
        <p:nvSpPr>
          <p:cNvPr id="78" name="Google Shape;78;p11"/>
          <p:cNvSpPr/>
          <p:nvPr/>
        </p:nvSpPr>
        <p:spPr>
          <a:xfrm>
            <a:off x="6711000" y="2091980"/>
            <a:ext cx="2433003" cy="304711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1"/>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p:nvPr/>
        </p:nvSpPr>
        <p:spPr>
          <a:xfrm rot="5400000">
            <a:off x="1350050" y="2703450"/>
            <a:ext cx="1099950" cy="3800075"/>
          </a:xfrm>
          <a:custGeom>
            <a:avLst/>
            <a:gdLst/>
            <a:ahLst/>
            <a:cxnLst/>
            <a:rect l="l" t="t" r="r" b="b"/>
            <a:pathLst>
              <a:path w="43998" h="152003" extrusionOk="0">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1"/>
          <p:cNvSpPr/>
          <p:nvPr/>
        </p:nvSpPr>
        <p:spPr>
          <a:xfrm rot="5400000">
            <a:off x="128242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1"/>
          <p:cNvSpPr txBox="1">
            <a:spLocks noGrp="1"/>
          </p:cNvSpPr>
          <p:nvPr>
            <p:ph type="title" hasCustomPrompt="1"/>
          </p:nvPr>
        </p:nvSpPr>
        <p:spPr>
          <a:xfrm>
            <a:off x="720000" y="1494300"/>
            <a:ext cx="5400000" cy="1723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0000"/>
              <a:buNone/>
              <a:defRPr sz="10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86" name="Google Shape;86;p11"/>
          <p:cNvSpPr txBox="1">
            <a:spLocks noGrp="1"/>
          </p:cNvSpPr>
          <p:nvPr>
            <p:ph type="subTitle" idx="1"/>
          </p:nvPr>
        </p:nvSpPr>
        <p:spPr>
          <a:xfrm>
            <a:off x="720000" y="3218100"/>
            <a:ext cx="5400000" cy="431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6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600"/>
              <a:buNone/>
              <a:defRPr sz="1600">
                <a:solidFill>
                  <a:schemeClr val="dk1"/>
                </a:solidFill>
              </a:defRPr>
            </a:lvl2pPr>
            <a:lvl3pPr lvl="2" algn="ctr" rtl="0">
              <a:lnSpc>
                <a:spcPct val="100000"/>
              </a:lnSpc>
              <a:spcBef>
                <a:spcPts val="0"/>
              </a:spcBef>
              <a:spcAft>
                <a:spcPts val="0"/>
              </a:spcAft>
              <a:buClr>
                <a:schemeClr val="dk1"/>
              </a:buClr>
              <a:buSzPts val="1600"/>
              <a:buNone/>
              <a:defRPr sz="1600">
                <a:solidFill>
                  <a:schemeClr val="dk1"/>
                </a:solidFill>
              </a:defRPr>
            </a:lvl3pPr>
            <a:lvl4pPr lvl="3" algn="ctr" rtl="0">
              <a:lnSpc>
                <a:spcPct val="100000"/>
              </a:lnSpc>
              <a:spcBef>
                <a:spcPts val="0"/>
              </a:spcBef>
              <a:spcAft>
                <a:spcPts val="0"/>
              </a:spcAft>
              <a:buClr>
                <a:schemeClr val="dk1"/>
              </a:buClr>
              <a:buSzPts val="1600"/>
              <a:buNone/>
              <a:defRPr sz="1600">
                <a:solidFill>
                  <a:schemeClr val="dk1"/>
                </a:solidFill>
              </a:defRPr>
            </a:lvl4pPr>
            <a:lvl5pPr lvl="4" algn="ctr" rtl="0">
              <a:lnSpc>
                <a:spcPct val="100000"/>
              </a:lnSpc>
              <a:spcBef>
                <a:spcPts val="0"/>
              </a:spcBef>
              <a:spcAft>
                <a:spcPts val="0"/>
              </a:spcAft>
              <a:buClr>
                <a:schemeClr val="dk1"/>
              </a:buClr>
              <a:buSzPts val="1600"/>
              <a:buNone/>
              <a:defRPr sz="1600">
                <a:solidFill>
                  <a:schemeClr val="dk1"/>
                </a:solidFill>
              </a:defRPr>
            </a:lvl5pPr>
            <a:lvl6pPr lvl="5" algn="ctr" rtl="0">
              <a:lnSpc>
                <a:spcPct val="100000"/>
              </a:lnSpc>
              <a:spcBef>
                <a:spcPts val="0"/>
              </a:spcBef>
              <a:spcAft>
                <a:spcPts val="0"/>
              </a:spcAft>
              <a:buClr>
                <a:schemeClr val="dk1"/>
              </a:buClr>
              <a:buSzPts val="1600"/>
              <a:buNone/>
              <a:defRPr sz="1600">
                <a:solidFill>
                  <a:schemeClr val="dk1"/>
                </a:solidFill>
              </a:defRPr>
            </a:lvl6pPr>
            <a:lvl7pPr lvl="6" algn="ctr" rtl="0">
              <a:lnSpc>
                <a:spcPct val="100000"/>
              </a:lnSpc>
              <a:spcBef>
                <a:spcPts val="0"/>
              </a:spcBef>
              <a:spcAft>
                <a:spcPts val="0"/>
              </a:spcAft>
              <a:buClr>
                <a:schemeClr val="dk1"/>
              </a:buClr>
              <a:buSzPts val="1600"/>
              <a:buNone/>
              <a:defRPr sz="1600">
                <a:solidFill>
                  <a:schemeClr val="dk1"/>
                </a:solidFill>
              </a:defRPr>
            </a:lvl7pPr>
            <a:lvl8pPr lvl="7" algn="ctr" rtl="0">
              <a:lnSpc>
                <a:spcPct val="100000"/>
              </a:lnSpc>
              <a:spcBef>
                <a:spcPts val="0"/>
              </a:spcBef>
              <a:spcAft>
                <a:spcPts val="0"/>
              </a:spcAft>
              <a:buClr>
                <a:schemeClr val="dk1"/>
              </a:buClr>
              <a:buSzPts val="1600"/>
              <a:buNone/>
              <a:defRPr sz="1600">
                <a:solidFill>
                  <a:schemeClr val="dk1"/>
                </a:solidFill>
              </a:defRPr>
            </a:lvl8pPr>
            <a:lvl9pPr lvl="8" algn="ctr" rtl="0">
              <a:lnSpc>
                <a:spcPct val="100000"/>
              </a:lnSpc>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1_1_1">
    <p:spTree>
      <p:nvGrpSpPr>
        <p:cNvPr id="1" name="Shape 88"/>
        <p:cNvGrpSpPr/>
        <p:nvPr/>
      </p:nvGrpSpPr>
      <p:grpSpPr>
        <a:xfrm>
          <a:off x="0" y="0"/>
          <a:ext cx="0" cy="0"/>
          <a:chOff x="0" y="0"/>
          <a:chExt cx="0" cy="0"/>
        </a:xfrm>
      </p:grpSpPr>
      <p:sp>
        <p:nvSpPr>
          <p:cNvPr id="89" name="Google Shape;89;p13"/>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txBox="1">
            <a:spLocks noGrp="1"/>
          </p:cNvSpPr>
          <p:nvPr>
            <p:ph type="title"/>
          </p:nvPr>
        </p:nvSpPr>
        <p:spPr>
          <a:xfrm>
            <a:off x="1529700" y="117220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2" name="Google Shape;92;p13"/>
          <p:cNvSpPr txBox="1">
            <a:spLocks noGrp="1"/>
          </p:cNvSpPr>
          <p:nvPr>
            <p:ph type="title" idx="2" hasCustomPrompt="1"/>
          </p:nvPr>
        </p:nvSpPr>
        <p:spPr>
          <a:xfrm>
            <a:off x="720000" y="117220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3" name="Google Shape;93;p13"/>
          <p:cNvSpPr txBox="1">
            <a:spLocks noGrp="1"/>
          </p:cNvSpPr>
          <p:nvPr>
            <p:ph type="subTitle" idx="1"/>
          </p:nvPr>
        </p:nvSpPr>
        <p:spPr>
          <a:xfrm>
            <a:off x="1529700" y="157390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94" name="Google Shape;94;p13"/>
          <p:cNvSpPr txBox="1">
            <a:spLocks noGrp="1"/>
          </p:cNvSpPr>
          <p:nvPr>
            <p:ph type="title" idx="3"/>
          </p:nvPr>
        </p:nvSpPr>
        <p:spPr>
          <a:xfrm>
            <a:off x="2328900" y="202310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5" name="Google Shape;95;p13"/>
          <p:cNvSpPr txBox="1">
            <a:spLocks noGrp="1"/>
          </p:cNvSpPr>
          <p:nvPr>
            <p:ph type="title" idx="4" hasCustomPrompt="1"/>
          </p:nvPr>
        </p:nvSpPr>
        <p:spPr>
          <a:xfrm>
            <a:off x="1519200" y="202310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6" name="Google Shape;96;p13"/>
          <p:cNvSpPr txBox="1">
            <a:spLocks noGrp="1"/>
          </p:cNvSpPr>
          <p:nvPr>
            <p:ph type="subTitle" idx="5"/>
          </p:nvPr>
        </p:nvSpPr>
        <p:spPr>
          <a:xfrm>
            <a:off x="2328900" y="242480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97" name="Google Shape;97;p13"/>
          <p:cNvSpPr txBox="1">
            <a:spLocks noGrp="1"/>
          </p:cNvSpPr>
          <p:nvPr>
            <p:ph type="title" idx="6"/>
          </p:nvPr>
        </p:nvSpPr>
        <p:spPr>
          <a:xfrm>
            <a:off x="3124500" y="287575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 name="Google Shape;98;p13"/>
          <p:cNvSpPr txBox="1">
            <a:spLocks noGrp="1"/>
          </p:cNvSpPr>
          <p:nvPr>
            <p:ph type="title" idx="7" hasCustomPrompt="1"/>
          </p:nvPr>
        </p:nvSpPr>
        <p:spPr>
          <a:xfrm>
            <a:off x="2314800" y="287575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9" name="Google Shape;99;p13"/>
          <p:cNvSpPr txBox="1">
            <a:spLocks noGrp="1"/>
          </p:cNvSpPr>
          <p:nvPr>
            <p:ph type="subTitle" idx="8"/>
          </p:nvPr>
        </p:nvSpPr>
        <p:spPr>
          <a:xfrm>
            <a:off x="3124500" y="327745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00" name="Google Shape;100;p13"/>
          <p:cNvSpPr txBox="1">
            <a:spLocks noGrp="1"/>
          </p:cNvSpPr>
          <p:nvPr>
            <p:ph type="title" idx="9"/>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1" name="Google Shape;101;p13"/>
          <p:cNvSpPr txBox="1">
            <a:spLocks noGrp="1"/>
          </p:cNvSpPr>
          <p:nvPr>
            <p:ph type="title" idx="13"/>
          </p:nvPr>
        </p:nvSpPr>
        <p:spPr>
          <a:xfrm>
            <a:off x="3923700" y="372540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2" name="Google Shape;102;p13"/>
          <p:cNvSpPr txBox="1">
            <a:spLocks noGrp="1"/>
          </p:cNvSpPr>
          <p:nvPr>
            <p:ph type="title" idx="14" hasCustomPrompt="1"/>
          </p:nvPr>
        </p:nvSpPr>
        <p:spPr>
          <a:xfrm>
            <a:off x="3114000" y="372540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3" name="Google Shape;103;p13"/>
          <p:cNvSpPr txBox="1">
            <a:spLocks noGrp="1"/>
          </p:cNvSpPr>
          <p:nvPr>
            <p:ph type="subTitle" idx="15"/>
          </p:nvPr>
        </p:nvSpPr>
        <p:spPr>
          <a:xfrm>
            <a:off x="3923700" y="412710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04"/>
        <p:cNvGrpSpPr/>
        <p:nvPr/>
      </p:nvGrpSpPr>
      <p:grpSpPr>
        <a:xfrm>
          <a:off x="0" y="0"/>
          <a:ext cx="0" cy="0"/>
          <a:chOff x="0" y="0"/>
          <a:chExt cx="0" cy="0"/>
        </a:xfrm>
      </p:grpSpPr>
      <p:sp>
        <p:nvSpPr>
          <p:cNvPr id="105" name="Google Shape;105;p14"/>
          <p:cNvSpPr/>
          <p:nvPr/>
        </p:nvSpPr>
        <p:spPr>
          <a:xfrm flipH="1">
            <a:off x="0" y="2091980"/>
            <a:ext cx="2433003" cy="304711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4"/>
          <p:cNvSpPr/>
          <p:nvPr/>
        </p:nvSpPr>
        <p:spPr>
          <a:xfrm flipH="1">
            <a:off x="5612800" y="4638975"/>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4"/>
          <p:cNvSpPr/>
          <p:nvPr/>
        </p:nvSpPr>
        <p:spPr>
          <a:xfrm flipH="1">
            <a:off x="6281900" y="4702625"/>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4"/>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4"/>
          <p:cNvSpPr txBox="1">
            <a:spLocks noGrp="1"/>
          </p:cNvSpPr>
          <p:nvPr>
            <p:ph type="title"/>
          </p:nvPr>
        </p:nvSpPr>
        <p:spPr>
          <a:xfrm>
            <a:off x="2898000" y="3325200"/>
            <a:ext cx="55260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11" name="Google Shape;111;p14"/>
          <p:cNvSpPr txBox="1">
            <a:spLocks noGrp="1"/>
          </p:cNvSpPr>
          <p:nvPr>
            <p:ph type="subTitle" idx="1"/>
          </p:nvPr>
        </p:nvSpPr>
        <p:spPr>
          <a:xfrm>
            <a:off x="2898000" y="1264200"/>
            <a:ext cx="5526000" cy="19086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500"/>
              <a:buFont typeface="Montserrat Medium"/>
              <a:buNone/>
              <a:defRPr sz="28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2500"/>
              <a:buNone/>
              <a:defRPr sz="2500">
                <a:solidFill>
                  <a:schemeClr val="dk1"/>
                </a:solidFill>
              </a:defRPr>
            </a:lvl2pPr>
            <a:lvl3pPr lvl="2" algn="ctr" rtl="0">
              <a:lnSpc>
                <a:spcPct val="100000"/>
              </a:lnSpc>
              <a:spcBef>
                <a:spcPts val="0"/>
              </a:spcBef>
              <a:spcAft>
                <a:spcPts val="0"/>
              </a:spcAft>
              <a:buClr>
                <a:schemeClr val="dk1"/>
              </a:buClr>
              <a:buSzPts val="2500"/>
              <a:buNone/>
              <a:defRPr sz="2500">
                <a:solidFill>
                  <a:schemeClr val="dk1"/>
                </a:solidFill>
              </a:defRPr>
            </a:lvl3pPr>
            <a:lvl4pPr lvl="3" algn="ctr" rtl="0">
              <a:lnSpc>
                <a:spcPct val="100000"/>
              </a:lnSpc>
              <a:spcBef>
                <a:spcPts val="0"/>
              </a:spcBef>
              <a:spcAft>
                <a:spcPts val="0"/>
              </a:spcAft>
              <a:buClr>
                <a:schemeClr val="dk1"/>
              </a:buClr>
              <a:buSzPts val="2500"/>
              <a:buNone/>
              <a:defRPr sz="2500">
                <a:solidFill>
                  <a:schemeClr val="dk1"/>
                </a:solidFill>
              </a:defRPr>
            </a:lvl4pPr>
            <a:lvl5pPr lvl="4" algn="ctr" rtl="0">
              <a:lnSpc>
                <a:spcPct val="100000"/>
              </a:lnSpc>
              <a:spcBef>
                <a:spcPts val="0"/>
              </a:spcBef>
              <a:spcAft>
                <a:spcPts val="0"/>
              </a:spcAft>
              <a:buClr>
                <a:schemeClr val="dk1"/>
              </a:buClr>
              <a:buSzPts val="2500"/>
              <a:buNone/>
              <a:defRPr sz="2500">
                <a:solidFill>
                  <a:schemeClr val="dk1"/>
                </a:solidFill>
              </a:defRPr>
            </a:lvl5pPr>
            <a:lvl6pPr lvl="5" algn="ctr" rtl="0">
              <a:lnSpc>
                <a:spcPct val="100000"/>
              </a:lnSpc>
              <a:spcBef>
                <a:spcPts val="0"/>
              </a:spcBef>
              <a:spcAft>
                <a:spcPts val="0"/>
              </a:spcAft>
              <a:buClr>
                <a:schemeClr val="dk1"/>
              </a:buClr>
              <a:buSzPts val="2500"/>
              <a:buNone/>
              <a:defRPr sz="2500">
                <a:solidFill>
                  <a:schemeClr val="dk1"/>
                </a:solidFill>
              </a:defRPr>
            </a:lvl6pPr>
            <a:lvl7pPr lvl="6" algn="ctr" rtl="0">
              <a:lnSpc>
                <a:spcPct val="100000"/>
              </a:lnSpc>
              <a:spcBef>
                <a:spcPts val="0"/>
              </a:spcBef>
              <a:spcAft>
                <a:spcPts val="0"/>
              </a:spcAft>
              <a:buClr>
                <a:schemeClr val="dk1"/>
              </a:buClr>
              <a:buSzPts val="2500"/>
              <a:buNone/>
              <a:defRPr sz="2500">
                <a:solidFill>
                  <a:schemeClr val="dk1"/>
                </a:solidFill>
              </a:defRPr>
            </a:lvl7pPr>
            <a:lvl8pPr lvl="7" algn="ctr" rtl="0">
              <a:lnSpc>
                <a:spcPct val="100000"/>
              </a:lnSpc>
              <a:spcBef>
                <a:spcPts val="0"/>
              </a:spcBef>
              <a:spcAft>
                <a:spcPts val="0"/>
              </a:spcAft>
              <a:buClr>
                <a:schemeClr val="dk1"/>
              </a:buClr>
              <a:buSzPts val="2500"/>
              <a:buNone/>
              <a:defRPr sz="2500">
                <a:solidFill>
                  <a:schemeClr val="dk1"/>
                </a:solidFill>
              </a:defRPr>
            </a:lvl8pPr>
            <a:lvl9pPr lvl="8" algn="ctr" rtl="0">
              <a:lnSpc>
                <a:spcPct val="100000"/>
              </a:lnSpc>
              <a:spcBef>
                <a:spcPts val="0"/>
              </a:spcBef>
              <a:spcAft>
                <a:spcPts val="0"/>
              </a:spcAft>
              <a:buClr>
                <a:schemeClr val="dk1"/>
              </a:buClr>
              <a:buSzPts val="2500"/>
              <a:buNone/>
              <a:defRPr sz="2500">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6">
    <p:spTree>
      <p:nvGrpSpPr>
        <p:cNvPr id="1" name="Shape 112"/>
        <p:cNvGrpSpPr/>
        <p:nvPr/>
      </p:nvGrpSpPr>
      <p:grpSpPr>
        <a:xfrm>
          <a:off x="0" y="0"/>
          <a:ext cx="0" cy="0"/>
          <a:chOff x="0" y="0"/>
          <a:chExt cx="0" cy="0"/>
        </a:xfrm>
      </p:grpSpPr>
      <p:sp>
        <p:nvSpPr>
          <p:cNvPr id="113" name="Google Shape;113;p15"/>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6_1">
    <p:spTree>
      <p:nvGrpSpPr>
        <p:cNvPr id="1" name="Shape 116"/>
        <p:cNvGrpSpPr/>
        <p:nvPr/>
      </p:nvGrpSpPr>
      <p:grpSpPr>
        <a:xfrm>
          <a:off x="0" y="0"/>
          <a:ext cx="0" cy="0"/>
          <a:chOff x="0" y="0"/>
          <a:chExt cx="0" cy="0"/>
        </a:xfrm>
      </p:grpSpPr>
      <p:sp>
        <p:nvSpPr>
          <p:cNvPr id="117" name="Google Shape;117;p16"/>
          <p:cNvSpPr/>
          <p:nvPr/>
        </p:nvSpPr>
        <p:spPr>
          <a:xfrm>
            <a:off x="2" y="0"/>
            <a:ext cx="1813093" cy="1842725"/>
          </a:xfrm>
          <a:custGeom>
            <a:avLst/>
            <a:gdLst/>
            <a:ahLst/>
            <a:cxnLst/>
            <a:rect l="l" t="t" r="r" b="b"/>
            <a:pathLst>
              <a:path w="43689" h="44403" extrusionOk="0">
                <a:moveTo>
                  <a:pt x="0" y="1"/>
                </a:moveTo>
                <a:lnTo>
                  <a:pt x="0" y="44403"/>
                </a:lnTo>
                <a:cubicBezTo>
                  <a:pt x="0" y="44403"/>
                  <a:pt x="1" y="44403"/>
                  <a:pt x="3" y="44403"/>
                </a:cubicBezTo>
                <a:cubicBezTo>
                  <a:pt x="242" y="44403"/>
                  <a:pt x="14099" y="44366"/>
                  <a:pt x="14761" y="35934"/>
                </a:cubicBezTo>
                <a:cubicBezTo>
                  <a:pt x="15429" y="27428"/>
                  <a:pt x="12315" y="24926"/>
                  <a:pt x="18544" y="20639"/>
                </a:cubicBezTo>
                <a:cubicBezTo>
                  <a:pt x="24775" y="16351"/>
                  <a:pt x="43688" y="13774"/>
                  <a:pt x="38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6"/>
          <p:cNvSpPr/>
          <p:nvPr/>
        </p:nvSpPr>
        <p:spPr>
          <a:xfrm flipH="1">
            <a:off x="7597553" y="0"/>
            <a:ext cx="1546456" cy="1897297"/>
          </a:xfrm>
          <a:custGeom>
            <a:avLst/>
            <a:gdLst/>
            <a:ahLst/>
            <a:cxnLst/>
            <a:rect l="l" t="t" r="r" b="b"/>
            <a:pathLst>
              <a:path w="37264" h="45718" extrusionOk="0">
                <a:moveTo>
                  <a:pt x="0" y="1"/>
                </a:moveTo>
                <a:lnTo>
                  <a:pt x="0" y="45718"/>
                </a:lnTo>
                <a:cubicBezTo>
                  <a:pt x="0" y="45718"/>
                  <a:pt x="1" y="45718"/>
                  <a:pt x="3" y="45718"/>
                </a:cubicBezTo>
                <a:cubicBezTo>
                  <a:pt x="219" y="45718"/>
                  <a:pt x="12696" y="45680"/>
                  <a:pt x="13245" y="36960"/>
                </a:cubicBezTo>
                <a:cubicBezTo>
                  <a:pt x="13798" y="28165"/>
                  <a:pt x="11214" y="25578"/>
                  <a:pt x="16386" y="21144"/>
                </a:cubicBezTo>
                <a:cubicBezTo>
                  <a:pt x="21559" y="16709"/>
                  <a:pt x="37264" y="14243"/>
                  <a:pt x="33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TITLE_ONLY_7">
    <p:spTree>
      <p:nvGrpSpPr>
        <p:cNvPr id="1" name="Shape 120"/>
        <p:cNvGrpSpPr/>
        <p:nvPr/>
      </p:nvGrpSpPr>
      <p:grpSpPr>
        <a:xfrm>
          <a:off x="0" y="0"/>
          <a:ext cx="0" cy="0"/>
          <a:chOff x="0" y="0"/>
          <a:chExt cx="0" cy="0"/>
        </a:xfrm>
      </p:grpSpPr>
      <p:sp>
        <p:nvSpPr>
          <p:cNvPr id="121" name="Google Shape;121;p17"/>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 name="Google Shape;124;p17"/>
          <p:cNvSpPr/>
          <p:nvPr/>
        </p:nvSpPr>
        <p:spPr>
          <a:xfrm rot="5400000">
            <a:off x="6683100"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7"/>
          <p:cNvSpPr/>
          <p:nvPr/>
        </p:nvSpPr>
        <p:spPr>
          <a:xfrm rot="-5400000">
            <a:off x="1641575" y="-1282437"/>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4">
  <p:cSld name="TITLE_ONLY_8">
    <p:spTree>
      <p:nvGrpSpPr>
        <p:cNvPr id="1" name="Shape 126"/>
        <p:cNvGrpSpPr/>
        <p:nvPr/>
      </p:nvGrpSpPr>
      <p:grpSpPr>
        <a:xfrm>
          <a:off x="0" y="0"/>
          <a:ext cx="0" cy="0"/>
          <a:chOff x="0" y="0"/>
          <a:chExt cx="0" cy="0"/>
        </a:xfrm>
      </p:grpSpPr>
      <p:sp>
        <p:nvSpPr>
          <p:cNvPr id="127" name="Google Shape;127;p18"/>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0" name="Google Shape;130;p18"/>
          <p:cNvSpPr/>
          <p:nvPr/>
        </p:nvSpPr>
        <p:spPr>
          <a:xfrm rot="5400000">
            <a:off x="6683100"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5">
  <p:cSld name="TITLE_ONLY_6_2">
    <p:spTree>
      <p:nvGrpSpPr>
        <p:cNvPr id="1" name="Shape 131"/>
        <p:cNvGrpSpPr/>
        <p:nvPr/>
      </p:nvGrpSpPr>
      <p:grpSpPr>
        <a:xfrm>
          <a:off x="0" y="0"/>
          <a:ext cx="0" cy="0"/>
          <a:chOff x="0" y="0"/>
          <a:chExt cx="0" cy="0"/>
        </a:xfrm>
      </p:grpSpPr>
      <p:sp>
        <p:nvSpPr>
          <p:cNvPr id="132" name="Google Shape;132;p19"/>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9"/>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5" name="Google Shape;135;p19"/>
          <p:cNvSpPr/>
          <p:nvPr/>
        </p:nvSpPr>
        <p:spPr>
          <a:xfrm rot="-5400000" flipH="1">
            <a:off x="164157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CUSTOM_2_1_1">
    <p:spTree>
      <p:nvGrpSpPr>
        <p:cNvPr id="1" name="Shape 136"/>
        <p:cNvGrpSpPr/>
        <p:nvPr/>
      </p:nvGrpSpPr>
      <p:grpSpPr>
        <a:xfrm>
          <a:off x="0" y="0"/>
          <a:ext cx="0" cy="0"/>
          <a:chOff x="0" y="0"/>
          <a:chExt cx="0" cy="0"/>
        </a:xfrm>
      </p:grpSpPr>
      <p:sp>
        <p:nvSpPr>
          <p:cNvPr id="137" name="Google Shape;137;p20"/>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txBox="1">
            <a:spLocks noGrp="1"/>
          </p:cNvSpPr>
          <p:nvPr>
            <p:ph type="subTitle" idx="1"/>
          </p:nvPr>
        </p:nvSpPr>
        <p:spPr>
          <a:xfrm>
            <a:off x="720000" y="2679450"/>
            <a:ext cx="2988000" cy="1046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2pPr>
            <a:lvl3pPr lvl="2"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3pPr>
            <a:lvl4pPr lvl="3"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4pPr>
            <a:lvl5pPr lvl="4"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5pPr>
            <a:lvl6pPr lvl="5"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6pPr>
            <a:lvl7pPr lvl="6"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7pPr>
            <a:lvl8pPr lvl="7"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8pPr>
            <a:lvl9pPr lvl="8" algn="ctr" rtl="0">
              <a:lnSpc>
                <a:spcPct val="100000"/>
              </a:lnSpc>
              <a:spcBef>
                <a:spcPts val="0"/>
              </a:spcBef>
              <a:spcAft>
                <a:spcPts val="0"/>
              </a:spcAft>
              <a:buClr>
                <a:schemeClr val="dk1"/>
              </a:buClr>
              <a:buSzPts val="1400"/>
              <a:buFont typeface="Montserrat"/>
              <a:buNone/>
              <a:defRPr>
                <a:solidFill>
                  <a:schemeClr val="dk1"/>
                </a:solidFill>
                <a:latin typeface="Montserrat"/>
                <a:ea typeface="Montserrat"/>
                <a:cs typeface="Montserrat"/>
                <a:sym typeface="Montserrat"/>
              </a:defRPr>
            </a:lvl9pPr>
          </a:lstStyle>
          <a:p>
            <a:endParaRPr/>
          </a:p>
        </p:txBody>
      </p:sp>
      <p:sp>
        <p:nvSpPr>
          <p:cNvPr id="139" name="Google Shape;139;p20"/>
          <p:cNvSpPr txBox="1">
            <a:spLocks noGrp="1"/>
          </p:cNvSpPr>
          <p:nvPr>
            <p:ph type="title"/>
          </p:nvPr>
        </p:nvSpPr>
        <p:spPr>
          <a:xfrm>
            <a:off x="720000" y="1417350"/>
            <a:ext cx="2988000" cy="1262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 name="Google Shape;140;p20"/>
          <p:cNvSpPr/>
          <p:nvPr/>
        </p:nvSpPr>
        <p:spPr>
          <a:xfrm rot="5400000">
            <a:off x="6683100"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a:off x="0" y="9975"/>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rot="-5400000">
            <a:off x="1641575" y="-1282437"/>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flipH="1">
            <a:off x="0" y="2091980"/>
            <a:ext cx="2433003" cy="304711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3203994" y="2040256"/>
            <a:ext cx="5220000" cy="1600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5183994" y="1071331"/>
            <a:ext cx="1260000" cy="89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600" b="1">
                <a:solidFill>
                  <a:schemeClr val="accent5"/>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3203994" y="3641069"/>
            <a:ext cx="5220000" cy="431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 name="Google Shape;23;p3"/>
          <p:cNvSpPr/>
          <p:nvPr/>
        </p:nvSpPr>
        <p:spPr>
          <a:xfrm flipH="1">
            <a:off x="5612800" y="4638975"/>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81900" y="4702625"/>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143"/>
        <p:cNvGrpSpPr/>
        <p:nvPr/>
      </p:nvGrpSpPr>
      <p:grpSpPr>
        <a:xfrm>
          <a:off x="0" y="0"/>
          <a:ext cx="0" cy="0"/>
          <a:chOff x="0" y="0"/>
          <a:chExt cx="0" cy="0"/>
        </a:xfrm>
      </p:grpSpPr>
      <p:sp>
        <p:nvSpPr>
          <p:cNvPr id="144" name="Google Shape;144;p21"/>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7" name="Google Shape;147;p21"/>
          <p:cNvSpPr txBox="1">
            <a:spLocks noGrp="1"/>
          </p:cNvSpPr>
          <p:nvPr>
            <p:ph type="body" idx="1"/>
          </p:nvPr>
        </p:nvSpPr>
        <p:spPr>
          <a:xfrm>
            <a:off x="720000" y="1216800"/>
            <a:ext cx="3852000" cy="3386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Char char="●"/>
              <a:defRPr sz="1200"/>
            </a:lvl1pPr>
            <a:lvl2pPr marL="914400" lvl="1" indent="-304800" rtl="0">
              <a:lnSpc>
                <a:spcPct val="115000"/>
              </a:lnSpc>
              <a:spcBef>
                <a:spcPts val="0"/>
              </a:spcBef>
              <a:spcAft>
                <a:spcPts val="0"/>
              </a:spcAft>
              <a:buSzPts val="1200"/>
              <a:buChar char="○"/>
              <a:defRPr sz="1200"/>
            </a:lvl2pPr>
            <a:lvl3pPr marL="1371600" lvl="2" indent="-304800" rtl="0">
              <a:lnSpc>
                <a:spcPct val="115000"/>
              </a:lnSpc>
              <a:spcBef>
                <a:spcPts val="0"/>
              </a:spcBef>
              <a:spcAft>
                <a:spcPts val="0"/>
              </a:spcAft>
              <a:buSzPts val="1200"/>
              <a:buChar char="■"/>
              <a:defRPr sz="1200"/>
            </a:lvl3pPr>
            <a:lvl4pPr marL="1828800" lvl="3" indent="-304800" rtl="0">
              <a:lnSpc>
                <a:spcPct val="115000"/>
              </a:lnSpc>
              <a:spcBef>
                <a:spcPts val="0"/>
              </a:spcBef>
              <a:spcAft>
                <a:spcPts val="0"/>
              </a:spcAft>
              <a:buSzPts val="1200"/>
              <a:buChar char="●"/>
              <a:defRPr sz="1200"/>
            </a:lvl4pPr>
            <a:lvl5pPr marL="2286000" lvl="4" indent="-304800" rtl="0">
              <a:lnSpc>
                <a:spcPct val="115000"/>
              </a:lnSpc>
              <a:spcBef>
                <a:spcPts val="0"/>
              </a:spcBef>
              <a:spcAft>
                <a:spcPts val="0"/>
              </a:spcAft>
              <a:buSzPts val="1200"/>
              <a:buChar char="○"/>
              <a:defRPr sz="1200"/>
            </a:lvl5pPr>
            <a:lvl6pPr marL="2743200" lvl="5" indent="-304800" rtl="0">
              <a:lnSpc>
                <a:spcPct val="115000"/>
              </a:lnSpc>
              <a:spcBef>
                <a:spcPts val="0"/>
              </a:spcBef>
              <a:spcAft>
                <a:spcPts val="0"/>
              </a:spcAft>
              <a:buSzPts val="1200"/>
              <a:buChar char="■"/>
              <a:defRPr sz="1200"/>
            </a:lvl6pPr>
            <a:lvl7pPr marL="3200400" lvl="6" indent="-304800" rtl="0">
              <a:lnSpc>
                <a:spcPct val="115000"/>
              </a:lnSpc>
              <a:spcBef>
                <a:spcPts val="0"/>
              </a:spcBef>
              <a:spcAft>
                <a:spcPts val="0"/>
              </a:spcAft>
              <a:buSzPts val="1200"/>
              <a:buChar char="●"/>
              <a:defRPr sz="1200"/>
            </a:lvl7pPr>
            <a:lvl8pPr marL="3657600" lvl="7" indent="-304800" rtl="0">
              <a:lnSpc>
                <a:spcPct val="115000"/>
              </a:lnSpc>
              <a:spcBef>
                <a:spcPts val="0"/>
              </a:spcBef>
              <a:spcAft>
                <a:spcPts val="0"/>
              </a:spcAft>
              <a:buSzPts val="1200"/>
              <a:buChar char="○"/>
              <a:defRPr sz="1200"/>
            </a:lvl8pPr>
            <a:lvl9pPr marL="4114800" lvl="8" indent="-304800" rtl="0">
              <a:lnSpc>
                <a:spcPct val="115000"/>
              </a:lnSpc>
              <a:spcBef>
                <a:spcPts val="0"/>
              </a:spcBef>
              <a:spcAft>
                <a:spcPts val="0"/>
              </a:spcAft>
              <a:buSzPts val="1200"/>
              <a:buChar char="■"/>
              <a:defRPr sz="1200"/>
            </a:lvl9pPr>
          </a:lstStyle>
          <a:p>
            <a:endParaRPr/>
          </a:p>
        </p:txBody>
      </p:sp>
      <p:sp>
        <p:nvSpPr>
          <p:cNvPr id="148" name="Google Shape;148;p21"/>
          <p:cNvSpPr txBox="1">
            <a:spLocks noGrp="1"/>
          </p:cNvSpPr>
          <p:nvPr>
            <p:ph type="body" idx="2"/>
          </p:nvPr>
        </p:nvSpPr>
        <p:spPr>
          <a:xfrm>
            <a:off x="4571995" y="1216800"/>
            <a:ext cx="3852000" cy="33867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Font typeface="Montserrat"/>
              <a:buChar char="●"/>
              <a:defRPr sz="2200">
                <a:solidFill>
                  <a:schemeClr val="dk1"/>
                </a:solidFill>
                <a:latin typeface="Archivo Black"/>
                <a:ea typeface="Archivo Black"/>
                <a:cs typeface="Archivo Black"/>
                <a:sym typeface="Archivo Black"/>
              </a:defRPr>
            </a:lvl1pPr>
            <a:lvl2pPr marL="914400" lvl="1"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2pPr>
            <a:lvl3pPr marL="1371600" lvl="2"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3pPr>
            <a:lvl4pPr marL="1828800" lvl="3"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4pPr>
            <a:lvl5pPr marL="2286000" lvl="4"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5pPr>
            <a:lvl6pPr marL="2743200" lvl="5"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6pPr>
            <a:lvl7pPr marL="3200400" lvl="6"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7pPr>
            <a:lvl8pPr marL="3657600" lvl="7"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8pPr>
            <a:lvl9pPr marL="4114800" lvl="8"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9pPr>
          </a:lstStyle>
          <a:p>
            <a:endParaRPr/>
          </a:p>
        </p:txBody>
      </p:sp>
      <p:sp>
        <p:nvSpPr>
          <p:cNvPr id="149" name="Google Shape;149;p21"/>
          <p:cNvSpPr/>
          <p:nvPr/>
        </p:nvSpPr>
        <p:spPr>
          <a:xfrm rot="-5400000">
            <a:off x="1641575" y="-1282437"/>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2">
  <p:cSld name="CUSTOM_10_1">
    <p:spTree>
      <p:nvGrpSpPr>
        <p:cNvPr id="1" name="Shape 150"/>
        <p:cNvGrpSpPr/>
        <p:nvPr/>
      </p:nvGrpSpPr>
      <p:grpSpPr>
        <a:xfrm>
          <a:off x="0" y="0"/>
          <a:ext cx="0" cy="0"/>
          <a:chOff x="0" y="0"/>
          <a:chExt cx="0" cy="0"/>
        </a:xfrm>
      </p:grpSpPr>
      <p:sp>
        <p:nvSpPr>
          <p:cNvPr id="151" name="Google Shape;151;p22"/>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4" name="Google Shape;154;p22"/>
          <p:cNvSpPr txBox="1">
            <a:spLocks noGrp="1"/>
          </p:cNvSpPr>
          <p:nvPr>
            <p:ph type="body" idx="1"/>
          </p:nvPr>
        </p:nvSpPr>
        <p:spPr>
          <a:xfrm>
            <a:off x="720000" y="1216800"/>
            <a:ext cx="3852000" cy="33867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Char char="●"/>
              <a:defRPr sz="1200"/>
            </a:lvl1pPr>
            <a:lvl2pPr marL="914400" lvl="1" indent="-304800" rtl="0">
              <a:lnSpc>
                <a:spcPct val="115000"/>
              </a:lnSpc>
              <a:spcBef>
                <a:spcPts val="0"/>
              </a:spcBef>
              <a:spcAft>
                <a:spcPts val="0"/>
              </a:spcAft>
              <a:buSzPts val="1200"/>
              <a:buChar char="○"/>
              <a:defRPr sz="1200"/>
            </a:lvl2pPr>
            <a:lvl3pPr marL="1371600" lvl="2" indent="-304800" rtl="0">
              <a:lnSpc>
                <a:spcPct val="115000"/>
              </a:lnSpc>
              <a:spcBef>
                <a:spcPts val="0"/>
              </a:spcBef>
              <a:spcAft>
                <a:spcPts val="0"/>
              </a:spcAft>
              <a:buSzPts val="1200"/>
              <a:buChar char="■"/>
              <a:defRPr sz="1200"/>
            </a:lvl3pPr>
            <a:lvl4pPr marL="1828800" lvl="3" indent="-304800" rtl="0">
              <a:lnSpc>
                <a:spcPct val="115000"/>
              </a:lnSpc>
              <a:spcBef>
                <a:spcPts val="0"/>
              </a:spcBef>
              <a:spcAft>
                <a:spcPts val="0"/>
              </a:spcAft>
              <a:buSzPts val="1200"/>
              <a:buChar char="●"/>
              <a:defRPr sz="1200"/>
            </a:lvl4pPr>
            <a:lvl5pPr marL="2286000" lvl="4" indent="-304800" rtl="0">
              <a:lnSpc>
                <a:spcPct val="115000"/>
              </a:lnSpc>
              <a:spcBef>
                <a:spcPts val="0"/>
              </a:spcBef>
              <a:spcAft>
                <a:spcPts val="0"/>
              </a:spcAft>
              <a:buSzPts val="1200"/>
              <a:buChar char="○"/>
              <a:defRPr sz="1200"/>
            </a:lvl5pPr>
            <a:lvl6pPr marL="2743200" lvl="5" indent="-304800" rtl="0">
              <a:lnSpc>
                <a:spcPct val="115000"/>
              </a:lnSpc>
              <a:spcBef>
                <a:spcPts val="0"/>
              </a:spcBef>
              <a:spcAft>
                <a:spcPts val="0"/>
              </a:spcAft>
              <a:buSzPts val="1200"/>
              <a:buChar char="■"/>
              <a:defRPr sz="1200"/>
            </a:lvl6pPr>
            <a:lvl7pPr marL="3200400" lvl="6" indent="-304800" rtl="0">
              <a:lnSpc>
                <a:spcPct val="115000"/>
              </a:lnSpc>
              <a:spcBef>
                <a:spcPts val="0"/>
              </a:spcBef>
              <a:spcAft>
                <a:spcPts val="0"/>
              </a:spcAft>
              <a:buSzPts val="1200"/>
              <a:buChar char="●"/>
              <a:defRPr sz="1200"/>
            </a:lvl7pPr>
            <a:lvl8pPr marL="3657600" lvl="7" indent="-304800" rtl="0">
              <a:lnSpc>
                <a:spcPct val="115000"/>
              </a:lnSpc>
              <a:spcBef>
                <a:spcPts val="0"/>
              </a:spcBef>
              <a:spcAft>
                <a:spcPts val="0"/>
              </a:spcAft>
              <a:buSzPts val="1200"/>
              <a:buChar char="○"/>
              <a:defRPr sz="1200"/>
            </a:lvl8pPr>
            <a:lvl9pPr marL="4114800" lvl="8" indent="-304800" rtl="0">
              <a:lnSpc>
                <a:spcPct val="115000"/>
              </a:lnSpc>
              <a:spcBef>
                <a:spcPts val="0"/>
              </a:spcBef>
              <a:spcAft>
                <a:spcPts val="0"/>
              </a:spcAft>
              <a:buSzPts val="1200"/>
              <a:buChar char="■"/>
              <a:defRPr sz="1200"/>
            </a:lvl9pPr>
          </a:lstStyle>
          <a:p>
            <a:endParaRPr/>
          </a:p>
        </p:txBody>
      </p:sp>
      <p:sp>
        <p:nvSpPr>
          <p:cNvPr id="155" name="Google Shape;155;p22"/>
          <p:cNvSpPr txBox="1">
            <a:spLocks noGrp="1"/>
          </p:cNvSpPr>
          <p:nvPr>
            <p:ph type="body" idx="2"/>
          </p:nvPr>
        </p:nvSpPr>
        <p:spPr>
          <a:xfrm>
            <a:off x="4571995" y="1216800"/>
            <a:ext cx="3852000" cy="33867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Font typeface="Montserrat"/>
              <a:buChar char="●"/>
              <a:defRPr sz="2200">
                <a:solidFill>
                  <a:schemeClr val="dk1"/>
                </a:solidFill>
                <a:latin typeface="Archivo Black"/>
                <a:ea typeface="Archivo Black"/>
                <a:cs typeface="Archivo Black"/>
                <a:sym typeface="Archivo Black"/>
              </a:defRPr>
            </a:lvl1pPr>
            <a:lvl2pPr marL="914400" lvl="1"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2pPr>
            <a:lvl3pPr marL="1371600" lvl="2"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3pPr>
            <a:lvl4pPr marL="1828800" lvl="3"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4pPr>
            <a:lvl5pPr marL="2286000" lvl="4"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5pPr>
            <a:lvl6pPr marL="2743200" lvl="5"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6pPr>
            <a:lvl7pPr marL="3200400" lvl="6"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7pPr>
            <a:lvl8pPr marL="3657600" lvl="7"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8pPr>
            <a:lvl9pPr marL="4114800" lvl="8" indent="-304800" rtl="0">
              <a:lnSpc>
                <a:spcPct val="115000"/>
              </a:lnSpc>
              <a:spcBef>
                <a:spcPts val="0"/>
              </a:spcBef>
              <a:spcAft>
                <a:spcPts val="0"/>
              </a:spcAft>
              <a:buClr>
                <a:schemeClr val="dk1"/>
              </a:buClr>
              <a:buSzPts val="1200"/>
              <a:buFont typeface="Montserrat"/>
              <a:buChar char="■"/>
              <a:defRPr sz="1200">
                <a:latin typeface="Montserrat Medium"/>
                <a:ea typeface="Montserrat Medium"/>
                <a:cs typeface="Montserrat Medium"/>
                <a:sym typeface="Montserrat Medium"/>
              </a:defRPr>
            </a:lvl9pPr>
          </a:lstStyle>
          <a:p>
            <a:endParaRPr/>
          </a:p>
        </p:txBody>
      </p:sp>
      <p:sp>
        <p:nvSpPr>
          <p:cNvPr id="156" name="Google Shape;156;p22"/>
          <p:cNvSpPr/>
          <p:nvPr/>
        </p:nvSpPr>
        <p:spPr>
          <a:xfrm rot="-5400000">
            <a:off x="1641575" y="-1282437"/>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rot="5400000">
            <a:off x="6683100"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3">
  <p:cSld name="CUSTOM_3_1_1">
    <p:spTree>
      <p:nvGrpSpPr>
        <p:cNvPr id="1" name="Shape 158"/>
        <p:cNvGrpSpPr/>
        <p:nvPr/>
      </p:nvGrpSpPr>
      <p:grpSpPr>
        <a:xfrm>
          <a:off x="0" y="0"/>
          <a:ext cx="0" cy="0"/>
          <a:chOff x="0" y="0"/>
          <a:chExt cx="0" cy="0"/>
        </a:xfrm>
      </p:grpSpPr>
      <p:sp>
        <p:nvSpPr>
          <p:cNvPr id="159" name="Google Shape;159;p23"/>
          <p:cNvSpPr/>
          <p:nvPr/>
        </p:nvSpPr>
        <p:spPr>
          <a:xfrm>
            <a:off x="2" y="0"/>
            <a:ext cx="1813093" cy="1842725"/>
          </a:xfrm>
          <a:custGeom>
            <a:avLst/>
            <a:gdLst/>
            <a:ahLst/>
            <a:cxnLst/>
            <a:rect l="l" t="t" r="r" b="b"/>
            <a:pathLst>
              <a:path w="43689" h="44403" extrusionOk="0">
                <a:moveTo>
                  <a:pt x="0" y="1"/>
                </a:moveTo>
                <a:lnTo>
                  <a:pt x="0" y="44403"/>
                </a:lnTo>
                <a:cubicBezTo>
                  <a:pt x="0" y="44403"/>
                  <a:pt x="1" y="44403"/>
                  <a:pt x="3" y="44403"/>
                </a:cubicBezTo>
                <a:cubicBezTo>
                  <a:pt x="242" y="44403"/>
                  <a:pt x="14099" y="44366"/>
                  <a:pt x="14761" y="35934"/>
                </a:cubicBezTo>
                <a:cubicBezTo>
                  <a:pt x="15429" y="27428"/>
                  <a:pt x="12315" y="24926"/>
                  <a:pt x="18544" y="20639"/>
                </a:cubicBezTo>
                <a:cubicBezTo>
                  <a:pt x="24775" y="16351"/>
                  <a:pt x="43688" y="13774"/>
                  <a:pt x="38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flipH="1">
            <a:off x="7597553" y="0"/>
            <a:ext cx="1546456" cy="1897297"/>
          </a:xfrm>
          <a:custGeom>
            <a:avLst/>
            <a:gdLst/>
            <a:ahLst/>
            <a:cxnLst/>
            <a:rect l="l" t="t" r="r" b="b"/>
            <a:pathLst>
              <a:path w="37264" h="45718" extrusionOk="0">
                <a:moveTo>
                  <a:pt x="0" y="1"/>
                </a:moveTo>
                <a:lnTo>
                  <a:pt x="0" y="45718"/>
                </a:lnTo>
                <a:cubicBezTo>
                  <a:pt x="0" y="45718"/>
                  <a:pt x="1" y="45718"/>
                  <a:pt x="3" y="45718"/>
                </a:cubicBezTo>
                <a:cubicBezTo>
                  <a:pt x="219" y="45718"/>
                  <a:pt x="12696" y="45680"/>
                  <a:pt x="13245" y="36960"/>
                </a:cubicBezTo>
                <a:cubicBezTo>
                  <a:pt x="13798" y="28165"/>
                  <a:pt x="11214" y="25578"/>
                  <a:pt x="16386" y="21144"/>
                </a:cubicBezTo>
                <a:cubicBezTo>
                  <a:pt x="21559" y="16709"/>
                  <a:pt x="37264" y="14243"/>
                  <a:pt x="33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txBox="1">
            <a:spLocks noGrp="1"/>
          </p:cNvSpPr>
          <p:nvPr>
            <p:ph type="title"/>
          </p:nvPr>
        </p:nvSpPr>
        <p:spPr>
          <a:xfrm>
            <a:off x="1416000" y="3221998"/>
            <a:ext cx="2808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2" name="Google Shape;162;p23"/>
          <p:cNvSpPr txBox="1">
            <a:spLocks noGrp="1"/>
          </p:cNvSpPr>
          <p:nvPr>
            <p:ph type="subTitle" idx="1"/>
          </p:nvPr>
        </p:nvSpPr>
        <p:spPr>
          <a:xfrm>
            <a:off x="1416000" y="3699873"/>
            <a:ext cx="28080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63" name="Google Shape;163;p23"/>
          <p:cNvSpPr txBox="1">
            <a:spLocks noGrp="1"/>
          </p:cNvSpPr>
          <p:nvPr>
            <p:ph type="title" idx="2"/>
          </p:nvPr>
        </p:nvSpPr>
        <p:spPr>
          <a:xfrm>
            <a:off x="4920000" y="3221998"/>
            <a:ext cx="2808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4" name="Google Shape;164;p23"/>
          <p:cNvSpPr txBox="1">
            <a:spLocks noGrp="1"/>
          </p:cNvSpPr>
          <p:nvPr>
            <p:ph type="subTitle" idx="3"/>
          </p:nvPr>
        </p:nvSpPr>
        <p:spPr>
          <a:xfrm>
            <a:off x="4920000" y="3699887"/>
            <a:ext cx="28080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65" name="Google Shape;165;p23"/>
          <p:cNvSpPr txBox="1">
            <a:spLocks noGrp="1"/>
          </p:cNvSpPr>
          <p:nvPr>
            <p:ph type="title" idx="4"/>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CUSTOM_3_2">
    <p:spTree>
      <p:nvGrpSpPr>
        <p:cNvPr id="1" name="Shape 166"/>
        <p:cNvGrpSpPr/>
        <p:nvPr/>
      </p:nvGrpSpPr>
      <p:grpSpPr>
        <a:xfrm>
          <a:off x="0" y="0"/>
          <a:ext cx="0" cy="0"/>
          <a:chOff x="0" y="0"/>
          <a:chExt cx="0" cy="0"/>
        </a:xfrm>
      </p:grpSpPr>
      <p:sp>
        <p:nvSpPr>
          <p:cNvPr id="167" name="Google Shape;167;p24"/>
          <p:cNvSpPr/>
          <p:nvPr/>
        </p:nvSpPr>
        <p:spPr>
          <a:xfrm>
            <a:off x="2" y="0"/>
            <a:ext cx="1813093" cy="1842725"/>
          </a:xfrm>
          <a:custGeom>
            <a:avLst/>
            <a:gdLst/>
            <a:ahLst/>
            <a:cxnLst/>
            <a:rect l="l" t="t" r="r" b="b"/>
            <a:pathLst>
              <a:path w="43689" h="44403" extrusionOk="0">
                <a:moveTo>
                  <a:pt x="0" y="1"/>
                </a:moveTo>
                <a:lnTo>
                  <a:pt x="0" y="44403"/>
                </a:lnTo>
                <a:cubicBezTo>
                  <a:pt x="0" y="44403"/>
                  <a:pt x="1" y="44403"/>
                  <a:pt x="3" y="44403"/>
                </a:cubicBezTo>
                <a:cubicBezTo>
                  <a:pt x="242" y="44403"/>
                  <a:pt x="14099" y="44366"/>
                  <a:pt x="14761" y="35934"/>
                </a:cubicBezTo>
                <a:cubicBezTo>
                  <a:pt x="15429" y="27428"/>
                  <a:pt x="12315" y="24926"/>
                  <a:pt x="18544" y="20639"/>
                </a:cubicBezTo>
                <a:cubicBezTo>
                  <a:pt x="24775" y="16351"/>
                  <a:pt x="43688" y="13774"/>
                  <a:pt x="38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4"/>
          <p:cNvSpPr/>
          <p:nvPr/>
        </p:nvSpPr>
        <p:spPr>
          <a:xfrm flipH="1">
            <a:off x="7597553" y="0"/>
            <a:ext cx="1546456" cy="1897297"/>
          </a:xfrm>
          <a:custGeom>
            <a:avLst/>
            <a:gdLst/>
            <a:ahLst/>
            <a:cxnLst/>
            <a:rect l="l" t="t" r="r" b="b"/>
            <a:pathLst>
              <a:path w="37264" h="45718" extrusionOk="0">
                <a:moveTo>
                  <a:pt x="0" y="1"/>
                </a:moveTo>
                <a:lnTo>
                  <a:pt x="0" y="45718"/>
                </a:lnTo>
                <a:cubicBezTo>
                  <a:pt x="0" y="45718"/>
                  <a:pt x="1" y="45718"/>
                  <a:pt x="3" y="45718"/>
                </a:cubicBezTo>
                <a:cubicBezTo>
                  <a:pt x="219" y="45718"/>
                  <a:pt x="12696" y="45680"/>
                  <a:pt x="13245" y="36960"/>
                </a:cubicBezTo>
                <a:cubicBezTo>
                  <a:pt x="13798" y="28165"/>
                  <a:pt x="11214" y="25578"/>
                  <a:pt x="16386" y="21144"/>
                </a:cubicBezTo>
                <a:cubicBezTo>
                  <a:pt x="21559" y="16709"/>
                  <a:pt x="37264" y="14243"/>
                  <a:pt x="33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4"/>
          <p:cNvSpPr txBox="1">
            <a:spLocks noGrp="1"/>
          </p:cNvSpPr>
          <p:nvPr>
            <p:ph type="title"/>
          </p:nvPr>
        </p:nvSpPr>
        <p:spPr>
          <a:xfrm>
            <a:off x="720000" y="2680921"/>
            <a:ext cx="234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 name="Google Shape;170;p24"/>
          <p:cNvSpPr txBox="1">
            <a:spLocks noGrp="1"/>
          </p:cNvSpPr>
          <p:nvPr>
            <p:ph type="subTitle" idx="1"/>
          </p:nvPr>
        </p:nvSpPr>
        <p:spPr>
          <a:xfrm>
            <a:off x="720000" y="3158821"/>
            <a:ext cx="2340000" cy="72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71" name="Google Shape;171;p24"/>
          <p:cNvSpPr txBox="1">
            <a:spLocks noGrp="1"/>
          </p:cNvSpPr>
          <p:nvPr>
            <p:ph type="title" idx="2"/>
          </p:nvPr>
        </p:nvSpPr>
        <p:spPr>
          <a:xfrm>
            <a:off x="6084000" y="2680921"/>
            <a:ext cx="234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2" name="Google Shape;172;p24"/>
          <p:cNvSpPr txBox="1">
            <a:spLocks noGrp="1"/>
          </p:cNvSpPr>
          <p:nvPr>
            <p:ph type="subTitle" idx="3"/>
          </p:nvPr>
        </p:nvSpPr>
        <p:spPr>
          <a:xfrm>
            <a:off x="6084000" y="3158821"/>
            <a:ext cx="2340000" cy="72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73" name="Google Shape;173;p24"/>
          <p:cNvSpPr txBox="1">
            <a:spLocks noGrp="1"/>
          </p:cNvSpPr>
          <p:nvPr>
            <p:ph type="title" idx="4"/>
          </p:nvPr>
        </p:nvSpPr>
        <p:spPr>
          <a:xfrm>
            <a:off x="3402000" y="2680921"/>
            <a:ext cx="234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4" name="Google Shape;174;p24"/>
          <p:cNvSpPr txBox="1">
            <a:spLocks noGrp="1"/>
          </p:cNvSpPr>
          <p:nvPr>
            <p:ph type="subTitle" idx="5"/>
          </p:nvPr>
        </p:nvSpPr>
        <p:spPr>
          <a:xfrm>
            <a:off x="3402000" y="3158829"/>
            <a:ext cx="2340000" cy="720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75" name="Google Shape;175;p24"/>
          <p:cNvSpPr txBox="1">
            <a:spLocks noGrp="1"/>
          </p:cNvSpPr>
          <p:nvPr>
            <p:ph type="title" idx="6"/>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176"/>
        <p:cNvGrpSpPr/>
        <p:nvPr/>
      </p:nvGrpSpPr>
      <p:grpSpPr>
        <a:xfrm>
          <a:off x="0" y="0"/>
          <a:ext cx="0" cy="0"/>
          <a:chOff x="0" y="0"/>
          <a:chExt cx="0" cy="0"/>
        </a:xfrm>
      </p:grpSpPr>
      <p:sp>
        <p:nvSpPr>
          <p:cNvPr id="177" name="Google Shape;177;p25"/>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5"/>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5"/>
          <p:cNvSpPr txBox="1">
            <a:spLocks noGrp="1"/>
          </p:cNvSpPr>
          <p:nvPr>
            <p:ph type="title"/>
          </p:nvPr>
        </p:nvSpPr>
        <p:spPr>
          <a:xfrm>
            <a:off x="1791600" y="1860600"/>
            <a:ext cx="2246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0" name="Google Shape;180;p25"/>
          <p:cNvSpPr txBox="1">
            <a:spLocks noGrp="1"/>
          </p:cNvSpPr>
          <p:nvPr>
            <p:ph type="subTitle" idx="1"/>
          </p:nvPr>
        </p:nvSpPr>
        <p:spPr>
          <a:xfrm>
            <a:off x="1791600" y="23385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81" name="Google Shape;181;p25"/>
          <p:cNvSpPr txBox="1">
            <a:spLocks noGrp="1"/>
          </p:cNvSpPr>
          <p:nvPr>
            <p:ph type="title" idx="2"/>
          </p:nvPr>
        </p:nvSpPr>
        <p:spPr>
          <a:xfrm>
            <a:off x="5109600" y="1860600"/>
            <a:ext cx="2246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2" name="Google Shape;182;p25"/>
          <p:cNvSpPr txBox="1">
            <a:spLocks noGrp="1"/>
          </p:cNvSpPr>
          <p:nvPr>
            <p:ph type="subTitle" idx="3"/>
          </p:nvPr>
        </p:nvSpPr>
        <p:spPr>
          <a:xfrm>
            <a:off x="5109600" y="2338500"/>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83" name="Google Shape;183;p25"/>
          <p:cNvSpPr txBox="1">
            <a:spLocks noGrp="1"/>
          </p:cNvSpPr>
          <p:nvPr>
            <p:ph type="title" idx="4"/>
          </p:nvPr>
        </p:nvSpPr>
        <p:spPr>
          <a:xfrm>
            <a:off x="1791600" y="3617275"/>
            <a:ext cx="2246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4" name="Google Shape;184;p25"/>
          <p:cNvSpPr txBox="1">
            <a:spLocks noGrp="1"/>
          </p:cNvSpPr>
          <p:nvPr>
            <p:ph type="subTitle" idx="5"/>
          </p:nvPr>
        </p:nvSpPr>
        <p:spPr>
          <a:xfrm>
            <a:off x="1791600" y="4095175"/>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85" name="Google Shape;185;p25"/>
          <p:cNvSpPr txBox="1">
            <a:spLocks noGrp="1"/>
          </p:cNvSpPr>
          <p:nvPr>
            <p:ph type="title" idx="6"/>
          </p:nvPr>
        </p:nvSpPr>
        <p:spPr>
          <a:xfrm>
            <a:off x="5109600" y="3617275"/>
            <a:ext cx="22464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86" name="Google Shape;186;p25"/>
          <p:cNvSpPr txBox="1">
            <a:spLocks noGrp="1"/>
          </p:cNvSpPr>
          <p:nvPr>
            <p:ph type="subTitle" idx="7"/>
          </p:nvPr>
        </p:nvSpPr>
        <p:spPr>
          <a:xfrm>
            <a:off x="5109600" y="4095175"/>
            <a:ext cx="2246400" cy="504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87" name="Google Shape;187;p25"/>
          <p:cNvSpPr txBox="1">
            <a:spLocks noGrp="1"/>
          </p:cNvSpPr>
          <p:nvPr>
            <p:ph type="title" idx="8"/>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CUSTOM_5_1">
    <p:spTree>
      <p:nvGrpSpPr>
        <p:cNvPr id="1" name="Shape 188"/>
        <p:cNvGrpSpPr/>
        <p:nvPr/>
      </p:nvGrpSpPr>
      <p:grpSpPr>
        <a:xfrm>
          <a:off x="0" y="0"/>
          <a:ext cx="0" cy="0"/>
          <a:chOff x="0" y="0"/>
          <a:chExt cx="0" cy="0"/>
        </a:xfrm>
      </p:grpSpPr>
      <p:sp>
        <p:nvSpPr>
          <p:cNvPr id="189" name="Google Shape;189;p26"/>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txBox="1">
            <a:spLocks noGrp="1"/>
          </p:cNvSpPr>
          <p:nvPr>
            <p:ph type="title"/>
          </p:nvPr>
        </p:nvSpPr>
        <p:spPr>
          <a:xfrm>
            <a:off x="1984200" y="12786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2" name="Google Shape;192;p26"/>
          <p:cNvSpPr txBox="1">
            <a:spLocks noGrp="1"/>
          </p:cNvSpPr>
          <p:nvPr>
            <p:ph type="subTitle" idx="1"/>
          </p:nvPr>
        </p:nvSpPr>
        <p:spPr>
          <a:xfrm>
            <a:off x="1984200" y="175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93" name="Google Shape;193;p26"/>
          <p:cNvSpPr txBox="1">
            <a:spLocks noGrp="1"/>
          </p:cNvSpPr>
          <p:nvPr>
            <p:ph type="title" idx="2"/>
          </p:nvPr>
        </p:nvSpPr>
        <p:spPr>
          <a:xfrm>
            <a:off x="5494200" y="12789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4" name="Google Shape;194;p26"/>
          <p:cNvSpPr txBox="1">
            <a:spLocks noGrp="1"/>
          </p:cNvSpPr>
          <p:nvPr>
            <p:ph type="subTitle" idx="3"/>
          </p:nvPr>
        </p:nvSpPr>
        <p:spPr>
          <a:xfrm>
            <a:off x="5494200" y="175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95" name="Google Shape;195;p26"/>
          <p:cNvSpPr txBox="1">
            <a:spLocks noGrp="1"/>
          </p:cNvSpPr>
          <p:nvPr>
            <p:ph type="title" idx="4"/>
          </p:nvPr>
        </p:nvSpPr>
        <p:spPr>
          <a:xfrm>
            <a:off x="1984200" y="24486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6" name="Google Shape;196;p26"/>
          <p:cNvSpPr txBox="1">
            <a:spLocks noGrp="1"/>
          </p:cNvSpPr>
          <p:nvPr>
            <p:ph type="subTitle" idx="5"/>
          </p:nvPr>
        </p:nvSpPr>
        <p:spPr>
          <a:xfrm>
            <a:off x="1984200" y="292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97" name="Google Shape;197;p26"/>
          <p:cNvSpPr txBox="1">
            <a:spLocks noGrp="1"/>
          </p:cNvSpPr>
          <p:nvPr>
            <p:ph type="title" idx="6"/>
          </p:nvPr>
        </p:nvSpPr>
        <p:spPr>
          <a:xfrm>
            <a:off x="1984200" y="36189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8" name="Google Shape;198;p26"/>
          <p:cNvSpPr txBox="1">
            <a:spLocks noGrp="1"/>
          </p:cNvSpPr>
          <p:nvPr>
            <p:ph type="subTitle" idx="7"/>
          </p:nvPr>
        </p:nvSpPr>
        <p:spPr>
          <a:xfrm>
            <a:off x="1984200" y="409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99" name="Google Shape;199;p26"/>
          <p:cNvSpPr txBox="1">
            <a:spLocks noGrp="1"/>
          </p:cNvSpPr>
          <p:nvPr>
            <p:ph type="title" idx="8"/>
          </p:nvPr>
        </p:nvSpPr>
        <p:spPr>
          <a:xfrm>
            <a:off x="5494200" y="24486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0" name="Google Shape;200;p26"/>
          <p:cNvSpPr txBox="1">
            <a:spLocks noGrp="1"/>
          </p:cNvSpPr>
          <p:nvPr>
            <p:ph type="subTitle" idx="9"/>
          </p:nvPr>
        </p:nvSpPr>
        <p:spPr>
          <a:xfrm>
            <a:off x="5494200" y="292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01" name="Google Shape;201;p26"/>
          <p:cNvSpPr txBox="1">
            <a:spLocks noGrp="1"/>
          </p:cNvSpPr>
          <p:nvPr>
            <p:ph type="title" idx="13"/>
          </p:nvPr>
        </p:nvSpPr>
        <p:spPr>
          <a:xfrm>
            <a:off x="5494200" y="36189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2" name="Google Shape;202;p26"/>
          <p:cNvSpPr txBox="1">
            <a:spLocks noGrp="1"/>
          </p:cNvSpPr>
          <p:nvPr>
            <p:ph type="subTitle" idx="14"/>
          </p:nvPr>
        </p:nvSpPr>
        <p:spPr>
          <a:xfrm>
            <a:off x="5494200" y="409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03" name="Google Shape;203;p26"/>
          <p:cNvSpPr txBox="1">
            <a:spLocks noGrp="1"/>
          </p:cNvSpPr>
          <p:nvPr>
            <p:ph type="title" idx="15"/>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6_1_1_1_1_1_1">
    <p:spTree>
      <p:nvGrpSpPr>
        <p:cNvPr id="1" name="Shape 204"/>
        <p:cNvGrpSpPr/>
        <p:nvPr/>
      </p:nvGrpSpPr>
      <p:grpSpPr>
        <a:xfrm>
          <a:off x="0" y="0"/>
          <a:ext cx="0" cy="0"/>
          <a:chOff x="0" y="0"/>
          <a:chExt cx="0" cy="0"/>
        </a:xfrm>
      </p:grpSpPr>
      <p:sp>
        <p:nvSpPr>
          <p:cNvPr id="205" name="Google Shape;205;p27"/>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7"/>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7"/>
          <p:cNvSpPr txBox="1">
            <a:spLocks noGrp="1"/>
          </p:cNvSpPr>
          <p:nvPr>
            <p:ph type="title"/>
          </p:nvPr>
        </p:nvSpPr>
        <p:spPr>
          <a:xfrm>
            <a:off x="2312400" y="1498838"/>
            <a:ext cx="216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8" name="Google Shape;208;p27"/>
          <p:cNvSpPr txBox="1">
            <a:spLocks noGrp="1"/>
          </p:cNvSpPr>
          <p:nvPr>
            <p:ph type="subTitle" idx="1"/>
          </p:nvPr>
        </p:nvSpPr>
        <p:spPr>
          <a:xfrm>
            <a:off x="2312400" y="1984538"/>
            <a:ext cx="21600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09" name="Google Shape;209;p27"/>
          <p:cNvSpPr txBox="1">
            <a:spLocks noGrp="1"/>
          </p:cNvSpPr>
          <p:nvPr>
            <p:ph type="title" idx="2"/>
          </p:nvPr>
        </p:nvSpPr>
        <p:spPr>
          <a:xfrm>
            <a:off x="6264000" y="1498838"/>
            <a:ext cx="216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0" name="Google Shape;210;p27"/>
          <p:cNvSpPr txBox="1">
            <a:spLocks noGrp="1"/>
          </p:cNvSpPr>
          <p:nvPr>
            <p:ph type="subTitle" idx="3"/>
          </p:nvPr>
        </p:nvSpPr>
        <p:spPr>
          <a:xfrm>
            <a:off x="6264000" y="1984538"/>
            <a:ext cx="21600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11" name="Google Shape;211;p27"/>
          <p:cNvSpPr txBox="1">
            <a:spLocks noGrp="1"/>
          </p:cNvSpPr>
          <p:nvPr>
            <p:ph type="title" idx="4"/>
          </p:nvPr>
        </p:nvSpPr>
        <p:spPr>
          <a:xfrm>
            <a:off x="2312400" y="3226025"/>
            <a:ext cx="216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2" name="Google Shape;212;p27"/>
          <p:cNvSpPr txBox="1">
            <a:spLocks noGrp="1"/>
          </p:cNvSpPr>
          <p:nvPr>
            <p:ph type="subTitle" idx="5"/>
          </p:nvPr>
        </p:nvSpPr>
        <p:spPr>
          <a:xfrm>
            <a:off x="2312400" y="3711725"/>
            <a:ext cx="21600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13" name="Google Shape;213;p27"/>
          <p:cNvSpPr txBox="1">
            <a:spLocks noGrp="1"/>
          </p:cNvSpPr>
          <p:nvPr>
            <p:ph type="title" idx="6"/>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4" name="Google Shape;214;p27"/>
          <p:cNvSpPr txBox="1">
            <a:spLocks noGrp="1"/>
          </p:cNvSpPr>
          <p:nvPr>
            <p:ph type="title" idx="7" hasCustomPrompt="1"/>
          </p:nvPr>
        </p:nvSpPr>
        <p:spPr>
          <a:xfrm>
            <a:off x="720000" y="1789350"/>
            <a:ext cx="1440000" cy="5541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215" name="Google Shape;215;p27"/>
          <p:cNvSpPr txBox="1">
            <a:spLocks noGrp="1"/>
          </p:cNvSpPr>
          <p:nvPr>
            <p:ph type="title" idx="8" hasCustomPrompt="1"/>
          </p:nvPr>
        </p:nvSpPr>
        <p:spPr>
          <a:xfrm>
            <a:off x="4671150" y="1789350"/>
            <a:ext cx="1440000" cy="5541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216" name="Google Shape;216;p27"/>
          <p:cNvSpPr txBox="1">
            <a:spLocks noGrp="1"/>
          </p:cNvSpPr>
          <p:nvPr>
            <p:ph type="title" idx="9" hasCustomPrompt="1"/>
          </p:nvPr>
        </p:nvSpPr>
        <p:spPr>
          <a:xfrm>
            <a:off x="720000" y="3515938"/>
            <a:ext cx="1440000" cy="5541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217" name="Google Shape;217;p27"/>
          <p:cNvSpPr txBox="1">
            <a:spLocks noGrp="1"/>
          </p:cNvSpPr>
          <p:nvPr>
            <p:ph type="title" idx="13"/>
          </p:nvPr>
        </p:nvSpPr>
        <p:spPr>
          <a:xfrm>
            <a:off x="6264000" y="3226025"/>
            <a:ext cx="216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18" name="Google Shape;218;p27"/>
          <p:cNvSpPr txBox="1">
            <a:spLocks noGrp="1"/>
          </p:cNvSpPr>
          <p:nvPr>
            <p:ph type="subTitle" idx="14"/>
          </p:nvPr>
        </p:nvSpPr>
        <p:spPr>
          <a:xfrm>
            <a:off x="6264000" y="3711725"/>
            <a:ext cx="21600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19" name="Google Shape;219;p27"/>
          <p:cNvSpPr txBox="1">
            <a:spLocks noGrp="1"/>
          </p:cNvSpPr>
          <p:nvPr>
            <p:ph type="title" idx="15" hasCustomPrompt="1"/>
          </p:nvPr>
        </p:nvSpPr>
        <p:spPr>
          <a:xfrm>
            <a:off x="4671150" y="3515938"/>
            <a:ext cx="1440000" cy="5541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400"/>
              <a:buNone/>
              <a:defRPr sz="2400" b="1"/>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220" name="Google Shape;220;p27"/>
          <p:cNvSpPr/>
          <p:nvPr/>
        </p:nvSpPr>
        <p:spPr>
          <a:xfrm rot="-5400000" flipH="1">
            <a:off x="164157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221"/>
        <p:cNvGrpSpPr/>
        <p:nvPr/>
      </p:nvGrpSpPr>
      <p:grpSpPr>
        <a:xfrm>
          <a:off x="0" y="0"/>
          <a:ext cx="0" cy="0"/>
          <a:chOff x="0" y="0"/>
          <a:chExt cx="0" cy="0"/>
        </a:xfrm>
      </p:grpSpPr>
      <p:sp>
        <p:nvSpPr>
          <p:cNvPr id="222" name="Google Shape;222;p28"/>
          <p:cNvSpPr/>
          <p:nvPr/>
        </p:nvSpPr>
        <p:spPr>
          <a:xfrm>
            <a:off x="6504219" y="1833001"/>
            <a:ext cx="2639742" cy="330615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txBox="1">
            <a:spLocks noGrp="1"/>
          </p:cNvSpPr>
          <p:nvPr>
            <p:ph type="ctrTitle"/>
          </p:nvPr>
        </p:nvSpPr>
        <p:spPr>
          <a:xfrm>
            <a:off x="720000" y="540000"/>
            <a:ext cx="4680000" cy="129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7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24" name="Google Shape;224;p28"/>
          <p:cNvSpPr txBox="1">
            <a:spLocks noGrp="1"/>
          </p:cNvSpPr>
          <p:nvPr>
            <p:ph type="subTitle" idx="1"/>
          </p:nvPr>
        </p:nvSpPr>
        <p:spPr>
          <a:xfrm>
            <a:off x="720000" y="1680600"/>
            <a:ext cx="4680000" cy="11748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9pPr>
          </a:lstStyle>
          <a:p>
            <a:endParaRPr/>
          </a:p>
        </p:txBody>
      </p:sp>
      <p:sp>
        <p:nvSpPr>
          <p:cNvPr id="225" name="Google Shape;225;p28"/>
          <p:cNvSpPr txBox="1"/>
          <p:nvPr/>
        </p:nvSpPr>
        <p:spPr>
          <a:xfrm>
            <a:off x="1138800" y="3495300"/>
            <a:ext cx="3842400" cy="738900"/>
          </a:xfrm>
          <a:prstGeom prst="rect">
            <a:avLst/>
          </a:prstGeom>
          <a:noFill/>
          <a:ln>
            <a:noFill/>
          </a:ln>
        </p:spPr>
        <p:txBody>
          <a:bodyPr spcFirstLastPara="1" wrap="square" lIns="90000" tIns="91425" rIns="90000" bIns="91425" anchor="t" anchorCtr="0">
            <a:noAutofit/>
          </a:bodyPr>
          <a:lstStyle/>
          <a:p>
            <a:pPr marL="0" lvl="0" indent="0" algn="ctr" rtl="0">
              <a:lnSpc>
                <a:spcPct val="100000"/>
              </a:lnSpc>
              <a:spcBef>
                <a:spcPts val="300"/>
              </a:spcBef>
              <a:spcAft>
                <a:spcPts val="0"/>
              </a:spcAft>
              <a:buNone/>
            </a:pPr>
            <a:r>
              <a:rPr lang="en" sz="1200" b="1">
                <a:solidFill>
                  <a:schemeClr val="dk1"/>
                </a:solidFill>
                <a:latin typeface="Montserrat"/>
                <a:ea typeface="Montserrat"/>
                <a:cs typeface="Montserrat"/>
                <a:sym typeface="Montserrat"/>
              </a:rPr>
              <a:t>CREDITS: </a:t>
            </a:r>
            <a:r>
              <a:rPr lang="en" sz="1200">
                <a:solidFill>
                  <a:schemeClr val="dk1"/>
                </a:solidFill>
                <a:latin typeface="Montserrat Medium"/>
                <a:ea typeface="Montserrat Medium"/>
                <a:cs typeface="Montserrat Medium"/>
                <a:sym typeface="Montserrat Medium"/>
              </a:rPr>
              <a:t>This presentation template was created by </a:t>
            </a:r>
            <a:r>
              <a:rPr lang="en" sz="12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dk1"/>
                </a:solidFill>
                <a:latin typeface="Montserrat Medium"/>
                <a:ea typeface="Montserrat Medium"/>
                <a:cs typeface="Montserrat Medium"/>
                <a:sym typeface="Montserrat Medium"/>
              </a:rPr>
              <a:t>, including icons by </a:t>
            </a:r>
            <a:r>
              <a:rPr lang="en" sz="12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dk1"/>
                </a:solidFill>
                <a:latin typeface="Montserrat Medium"/>
                <a:ea typeface="Montserrat Medium"/>
                <a:cs typeface="Montserrat Medium"/>
                <a:sym typeface="Montserrat Medium"/>
              </a:rPr>
              <a:t>, infographics &amp; images by </a:t>
            </a:r>
            <a:r>
              <a:rPr lang="en" sz="12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200" b="1">
              <a:solidFill>
                <a:schemeClr val="dk1"/>
              </a:solidFill>
              <a:latin typeface="Montserrat"/>
              <a:ea typeface="Montserrat"/>
              <a:cs typeface="Montserrat"/>
              <a:sym typeface="Montserrat"/>
            </a:endParaRPr>
          </a:p>
        </p:txBody>
      </p:sp>
      <p:sp>
        <p:nvSpPr>
          <p:cNvPr id="226" name="Google Shape;226;p28"/>
          <p:cNvSpPr/>
          <p:nvPr/>
        </p:nvSpPr>
        <p:spPr>
          <a:xfrm flipH="1">
            <a:off x="4736150" y="615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flipH="1">
            <a:off x="5445825"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rot="5400000" flipH="1">
            <a:off x="-1385450" y="2997025"/>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rot="5400000" flipH="1">
            <a:off x="-1210600" y="3491325"/>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30"/>
        <p:cNvGrpSpPr/>
        <p:nvPr/>
      </p:nvGrpSpPr>
      <p:grpSpPr>
        <a:xfrm>
          <a:off x="0" y="0"/>
          <a:ext cx="0" cy="0"/>
          <a:chOff x="0" y="0"/>
          <a:chExt cx="0" cy="0"/>
        </a:xfrm>
      </p:grpSpPr>
      <p:sp>
        <p:nvSpPr>
          <p:cNvPr id="231" name="Google Shape;231;p29"/>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233"/>
        <p:cNvGrpSpPr/>
        <p:nvPr/>
      </p:nvGrpSpPr>
      <p:grpSpPr>
        <a:xfrm>
          <a:off x="0" y="0"/>
          <a:ext cx="0" cy="0"/>
          <a:chOff x="0" y="0"/>
          <a:chExt cx="0" cy="0"/>
        </a:xfrm>
      </p:grpSpPr>
      <p:sp>
        <p:nvSpPr>
          <p:cNvPr id="234" name="Google Shape;234;p30"/>
          <p:cNvSpPr/>
          <p:nvPr/>
        </p:nvSpPr>
        <p:spPr>
          <a:xfrm rot="10800000">
            <a:off x="5445834"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9"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 name="Google Shape;31;p4"/>
          <p:cNvSpPr txBox="1">
            <a:spLocks noGrp="1"/>
          </p:cNvSpPr>
          <p:nvPr>
            <p:ph type="body" idx="1"/>
          </p:nvPr>
        </p:nvSpPr>
        <p:spPr>
          <a:xfrm>
            <a:off x="2092350" y="1404788"/>
            <a:ext cx="4959300" cy="2852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39"/>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40"/>
        <p:cNvGrpSpPr/>
        <p:nvPr/>
      </p:nvGrpSpPr>
      <p:grpSpPr>
        <a:xfrm>
          <a:off x="0" y="0"/>
          <a:ext cx="0" cy="0"/>
          <a:chOff x="0" y="0"/>
          <a:chExt cx="0" cy="0"/>
        </a:xfrm>
      </p:grpSpPr>
      <p:sp>
        <p:nvSpPr>
          <p:cNvPr id="241" name="Google Shape;241;p3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
        <p:cNvGrpSpPr/>
        <p:nvPr/>
      </p:nvGrpSpPr>
      <p:grpSpPr>
        <a:xfrm>
          <a:off x="0" y="0"/>
          <a:ext cx="0" cy="0"/>
          <a:chOff x="0" y="0"/>
          <a:chExt cx="0" cy="0"/>
        </a:xfrm>
      </p:grpSpPr>
      <p:sp>
        <p:nvSpPr>
          <p:cNvPr id="33" name="Google Shape;33;p5"/>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6" name="Google Shape;36;p5"/>
          <p:cNvSpPr txBox="1">
            <a:spLocks noGrp="1"/>
          </p:cNvSpPr>
          <p:nvPr>
            <p:ph type="title" idx="2"/>
          </p:nvPr>
        </p:nvSpPr>
        <p:spPr>
          <a:xfrm>
            <a:off x="1368000" y="2648389"/>
            <a:ext cx="288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7" name="Google Shape;37;p5"/>
          <p:cNvSpPr txBox="1">
            <a:spLocks noGrp="1"/>
          </p:cNvSpPr>
          <p:nvPr>
            <p:ph type="subTitle" idx="1"/>
          </p:nvPr>
        </p:nvSpPr>
        <p:spPr>
          <a:xfrm>
            <a:off x="1368000" y="3126289"/>
            <a:ext cx="2880000" cy="93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38" name="Google Shape;38;p5"/>
          <p:cNvSpPr txBox="1">
            <a:spLocks noGrp="1"/>
          </p:cNvSpPr>
          <p:nvPr>
            <p:ph type="title" idx="3"/>
          </p:nvPr>
        </p:nvSpPr>
        <p:spPr>
          <a:xfrm>
            <a:off x="4896000" y="2648389"/>
            <a:ext cx="2880000" cy="5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 name="Google Shape;39;p5"/>
          <p:cNvSpPr txBox="1">
            <a:spLocks noGrp="1"/>
          </p:cNvSpPr>
          <p:nvPr>
            <p:ph type="subTitle" idx="4"/>
          </p:nvPr>
        </p:nvSpPr>
        <p:spPr>
          <a:xfrm>
            <a:off x="4896000" y="3126289"/>
            <a:ext cx="2880000" cy="93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p:nvPr/>
        </p:nvSpPr>
        <p:spPr>
          <a:xfrm>
            <a:off x="6347525" y="1636751"/>
            <a:ext cx="2796434" cy="3502398"/>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7"/>
          <p:cNvSpPr txBox="1">
            <a:spLocks noGrp="1"/>
          </p:cNvSpPr>
          <p:nvPr>
            <p:ph type="subTitle" idx="1"/>
          </p:nvPr>
        </p:nvSpPr>
        <p:spPr>
          <a:xfrm>
            <a:off x="720000" y="3056550"/>
            <a:ext cx="3924000" cy="8313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47" name="Google Shape;47;p7"/>
          <p:cNvSpPr txBox="1">
            <a:spLocks noGrp="1"/>
          </p:cNvSpPr>
          <p:nvPr>
            <p:ph type="title"/>
          </p:nvPr>
        </p:nvSpPr>
        <p:spPr>
          <a:xfrm>
            <a:off x="720000" y="1255650"/>
            <a:ext cx="3924000" cy="1800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 name="Google Shape;48;p7"/>
          <p:cNvSpPr>
            <a:spLocks noGrp="1"/>
          </p:cNvSpPr>
          <p:nvPr>
            <p:ph type="pic" idx="2"/>
          </p:nvPr>
        </p:nvSpPr>
        <p:spPr>
          <a:xfrm>
            <a:off x="4824000" y="771750"/>
            <a:ext cx="3600000" cy="3600000"/>
          </a:xfrm>
          <a:prstGeom prst="ellipse">
            <a:avLst/>
          </a:prstGeom>
          <a:noFill/>
          <a:ln>
            <a:noFill/>
          </a:ln>
        </p:spPr>
      </p:sp>
      <p:sp>
        <p:nvSpPr>
          <p:cNvPr id="49" name="Google Shape;49;p7"/>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1350050" y="2703450"/>
            <a:ext cx="1099950" cy="3800075"/>
          </a:xfrm>
          <a:custGeom>
            <a:avLst/>
            <a:gdLst/>
            <a:ahLst/>
            <a:cxnLst/>
            <a:rect l="l" t="t" r="r" b="b"/>
            <a:pathLst>
              <a:path w="43998" h="152003" extrusionOk="0">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7"/>
          <p:cNvSpPr/>
          <p:nvPr/>
        </p:nvSpPr>
        <p:spPr>
          <a:xfrm rot="5400000">
            <a:off x="128242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7"/>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7"/>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1792800" y="1217250"/>
            <a:ext cx="5558400" cy="270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200"/>
              <a:buNone/>
              <a:defRPr sz="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57" name="Google Shape;57;p8"/>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8"/>
          <p:cNvSpPr/>
          <p:nvPr/>
        </p:nvSpPr>
        <p:spPr>
          <a:xfrm>
            <a:off x="2" y="0"/>
            <a:ext cx="1813093" cy="1842725"/>
          </a:xfrm>
          <a:custGeom>
            <a:avLst/>
            <a:gdLst/>
            <a:ahLst/>
            <a:cxnLst/>
            <a:rect l="l" t="t" r="r" b="b"/>
            <a:pathLst>
              <a:path w="43689" h="44403" extrusionOk="0">
                <a:moveTo>
                  <a:pt x="0" y="1"/>
                </a:moveTo>
                <a:lnTo>
                  <a:pt x="0" y="44403"/>
                </a:lnTo>
                <a:cubicBezTo>
                  <a:pt x="0" y="44403"/>
                  <a:pt x="1" y="44403"/>
                  <a:pt x="3" y="44403"/>
                </a:cubicBezTo>
                <a:cubicBezTo>
                  <a:pt x="242" y="44403"/>
                  <a:pt x="14099" y="44366"/>
                  <a:pt x="14761" y="35934"/>
                </a:cubicBezTo>
                <a:cubicBezTo>
                  <a:pt x="15429" y="27428"/>
                  <a:pt x="12315" y="24926"/>
                  <a:pt x="18544" y="20639"/>
                </a:cubicBezTo>
                <a:cubicBezTo>
                  <a:pt x="24775" y="16351"/>
                  <a:pt x="43688" y="13774"/>
                  <a:pt x="38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rot="10800000">
            <a:off x="7597553" y="3246200"/>
            <a:ext cx="1546456" cy="1897297"/>
          </a:xfrm>
          <a:custGeom>
            <a:avLst/>
            <a:gdLst/>
            <a:ahLst/>
            <a:cxnLst/>
            <a:rect l="l" t="t" r="r" b="b"/>
            <a:pathLst>
              <a:path w="37264" h="45718" extrusionOk="0">
                <a:moveTo>
                  <a:pt x="0" y="1"/>
                </a:moveTo>
                <a:lnTo>
                  <a:pt x="0" y="45718"/>
                </a:lnTo>
                <a:cubicBezTo>
                  <a:pt x="0" y="45718"/>
                  <a:pt x="1" y="45718"/>
                  <a:pt x="3" y="45718"/>
                </a:cubicBezTo>
                <a:cubicBezTo>
                  <a:pt x="219" y="45718"/>
                  <a:pt x="12696" y="45680"/>
                  <a:pt x="13245" y="36960"/>
                </a:cubicBezTo>
                <a:cubicBezTo>
                  <a:pt x="13798" y="28165"/>
                  <a:pt x="11214" y="25578"/>
                  <a:pt x="16386" y="21144"/>
                </a:cubicBezTo>
                <a:cubicBezTo>
                  <a:pt x="21559" y="16709"/>
                  <a:pt x="37264" y="14243"/>
                  <a:pt x="33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6711000" y="2091980"/>
            <a:ext cx="2433003" cy="304711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txBox="1">
            <a:spLocks noGrp="1"/>
          </p:cNvSpPr>
          <p:nvPr>
            <p:ph type="subTitle" idx="1"/>
          </p:nvPr>
        </p:nvSpPr>
        <p:spPr>
          <a:xfrm>
            <a:off x="720000" y="2271600"/>
            <a:ext cx="4644000" cy="141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64" name="Google Shape;64;p9"/>
          <p:cNvSpPr txBox="1">
            <a:spLocks noGrp="1"/>
          </p:cNvSpPr>
          <p:nvPr>
            <p:ph type="title"/>
          </p:nvPr>
        </p:nvSpPr>
        <p:spPr>
          <a:xfrm>
            <a:off x="720000" y="1455900"/>
            <a:ext cx="4644000" cy="81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 name="Google Shape;65;p9"/>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rot="5400000">
            <a:off x="1350050" y="2703450"/>
            <a:ext cx="1099950" cy="3800075"/>
          </a:xfrm>
          <a:custGeom>
            <a:avLst/>
            <a:gdLst/>
            <a:ahLst/>
            <a:cxnLst/>
            <a:rect l="l" t="t" r="r" b="b"/>
            <a:pathLst>
              <a:path w="43998" h="152003" extrusionOk="0">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p:nvPr/>
        </p:nvSpPr>
        <p:spPr>
          <a:xfrm rot="5400000">
            <a:off x="128242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9"/>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1"/>
        <p:cNvGrpSpPr/>
        <p:nvPr/>
      </p:nvGrpSpPr>
      <p:grpSpPr>
        <a:xfrm>
          <a:off x="0" y="0"/>
          <a:ext cx="0" cy="0"/>
          <a:chOff x="0" y="0"/>
          <a:chExt cx="0" cy="0"/>
        </a:xfrm>
      </p:grpSpPr>
      <p:sp>
        <p:nvSpPr>
          <p:cNvPr id="72" name="Google Shape;72;p10"/>
          <p:cNvSpPr txBox="1">
            <a:spLocks noGrp="1"/>
          </p:cNvSpPr>
          <p:nvPr>
            <p:ph type="title"/>
          </p:nvPr>
        </p:nvSpPr>
        <p:spPr>
          <a:xfrm>
            <a:off x="846000" y="3591000"/>
            <a:ext cx="4068000" cy="92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400">
                <a:solidFill>
                  <a:schemeClr val="accent5"/>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3" name="Google Shape;73;p10"/>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rot="5400000">
            <a:off x="6683100"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rot="5400000">
            <a:off x="-1385450" y="1647375"/>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rot="5400000">
            <a:off x="-1210600" y="1216775"/>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76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Montserrat Black"/>
              <a:buNone/>
              <a:defRPr sz="3500">
                <a:solidFill>
                  <a:schemeClr val="lt1"/>
                </a:solidFill>
                <a:latin typeface="Montserrat Black"/>
                <a:ea typeface="Montserrat Black"/>
                <a:cs typeface="Montserrat Black"/>
                <a:sym typeface="Montserrat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216800"/>
            <a:ext cx="7704000" cy="33867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1pPr>
            <a:lvl2pPr marL="914400" lvl="1"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2pPr>
            <a:lvl3pPr marL="1371600" lvl="2"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3pPr>
            <a:lvl4pPr marL="1828800" lvl="3"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4pPr>
            <a:lvl5pPr marL="2286000" lvl="4"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5pPr>
            <a:lvl6pPr marL="2743200" lvl="5"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6pPr>
            <a:lvl7pPr marL="3200400" lvl="6"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7pPr>
            <a:lvl8pPr marL="3657600" lvl="7"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8pPr>
            <a:lvl9pPr marL="4114800" lvl="8" indent="-317500" rtl="0">
              <a:lnSpc>
                <a:spcPct val="115000"/>
              </a:lnSpc>
              <a:spcBef>
                <a:spcPts val="1600"/>
              </a:spcBef>
              <a:spcAft>
                <a:spcPts val="160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36"/>
        <p:cNvGrpSpPr/>
        <p:nvPr/>
      </p:nvGrpSpPr>
      <p:grpSpPr>
        <a:xfrm>
          <a:off x="0" y="0"/>
          <a:ext cx="0" cy="0"/>
          <a:chOff x="0" y="0"/>
          <a:chExt cx="0" cy="0"/>
        </a:xfrm>
      </p:grpSpPr>
      <p:sp>
        <p:nvSpPr>
          <p:cNvPr id="237" name="Google Shape;237;p3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38" name="Google Shape;238;p3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7" r:id="rId1"/>
    <p:sldLayoutId id="2147483678"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6.xml"/><Relationship Id="rId1" Type="http://schemas.openxmlformats.org/officeDocument/2006/relationships/slideLayout" Target="../slideLayouts/slideLayout15.xml"/><Relationship Id="rId5" Type="http://schemas.openxmlformats.org/officeDocument/2006/relationships/image" Target="../media/image3.png"/><Relationship Id="rId4" Type="http://schemas.openxmlformats.org/officeDocument/2006/relationships/hyperlink" Target="https://docs.google.com/spreadsheets/d/1Xzxt21gdOux5lhzoxPkRDeZX1zN8WoQJPTRT8yDD6Uw/copy#gid=71378229"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22.xml"/><Relationship Id="rId4" Type="http://schemas.openxmlformats.org/officeDocument/2006/relationships/image" Target="../media/image5.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7.xml"/><Relationship Id="rId3" Type="http://schemas.openxmlformats.org/officeDocument/2006/relationships/hyperlink" Target="http://bit.ly/2Tynxth"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8.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2.xml"/><Relationship Id="rId16" Type="http://schemas.openxmlformats.org/officeDocument/2006/relationships/slide" Target="slide33.xml"/><Relationship Id="rId1" Type="http://schemas.openxmlformats.org/officeDocument/2006/relationships/slideLayout" Target="../slideLayouts/slideLayout16.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1.xml"/><Relationship Id="rId5" Type="http://schemas.openxmlformats.org/officeDocument/2006/relationships/hyperlink" Target="http://bit.ly/33VAFh3" TargetMode="External"/><Relationship Id="rId15" Type="http://schemas.openxmlformats.org/officeDocument/2006/relationships/slide" Target="slide39.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vector/flat-design-data-privacy-invoice_29068364.htm#&amp;position=7&amp;from_view=collections/?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21.xml"/><Relationship Id="rId5" Type="http://schemas.openxmlformats.org/officeDocument/2006/relationships/hyperlink" Target="https://www.freepik.com/free-vector/flat-design-data-privacy-letterhead_29068352.htm#&amp;position=11&amp;from_view=collections/?utm_source=slidesgo_template&amp;utm_medium=referral-link&amp;utm_campaign=sg_resources&amp;utm_content=freepik" TargetMode="External"/><Relationship Id="rId4" Type="http://schemas.openxmlformats.org/officeDocument/2006/relationships/hyperlink" Target="https://www.freepik.com/free-vector/flat-design-data-privacy-instagram-stories_29068365.htm#&amp;position=8&amp;from_view=collections/?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www.freepik.com/free-vector/flat-design-data-privacy-instagram-post_29068361.htm#&amp;position=9&amp;from_view=collections/?utm_source=slidesgo_template&amp;utm_medium=referral-link&amp;utm_campaign=sg_resources&amp;utm_content=freepik" TargetMode="External"/><Relationship Id="rId3" Type="http://schemas.openxmlformats.org/officeDocument/2006/relationships/hyperlink" Target="https://www.freepik.com/free-vector/flat-design-data-privacy-landing-page_29068368.htm#&amp;position=12&amp;from_view=collections/?utm_source=slidesgo_template&amp;utm_medium=referral-link&amp;utm_campaign=sg_resources&amp;utm_content=freepik" TargetMode="External"/><Relationship Id="rId7" Type="http://schemas.openxmlformats.org/officeDocument/2006/relationships/hyperlink" Target="https://www.freepik.com/free-vector/flat-design-data-privacy-instagram-stories_29068365.htm#&amp;position=8&amp;from_view=collections/?utm_source=slidesgo_template&amp;utm_medium=referral-link&amp;utm_campaign=sg_resources&amp;utm_content=freepik" TargetMode="External"/><Relationship Id="rId12" Type="http://schemas.openxmlformats.org/officeDocument/2006/relationships/hyperlink" Target="https://www.freepik.com/free-photo/business-people-conference-room_13377831.htm#&amp;position=1&amp;from_view=collections/?utm_source=slidesgo_template&amp;utm_medium=referral-link&amp;utm_campaign=sg_resources&amp;utm_content=freepik" TargetMode="External"/><Relationship Id="rId2" Type="http://schemas.openxmlformats.org/officeDocument/2006/relationships/notesSlide" Target="../notesSlides/notesSlide28.xml"/><Relationship Id="rId1" Type="http://schemas.openxmlformats.org/officeDocument/2006/relationships/slideLayout" Target="../slideLayouts/slideLayout20.xml"/><Relationship Id="rId6" Type="http://schemas.openxmlformats.org/officeDocument/2006/relationships/hyperlink" Target="https://www.freepik.com/free-vector/flat-design-data-privacy-annual-report_29068362.htm#&amp;position=6&amp;from_view=collections/?utm_source=slidesgo_template&amp;utm_medium=referral-link&amp;utm_campaign=sg_resources&amp;utm_content=freepik" TargetMode="External"/><Relationship Id="rId11" Type="http://schemas.openxmlformats.org/officeDocument/2006/relationships/hyperlink" Target="https://www.freepik.com/free-photo/business-people-conference-room-medium-shot_13377839.htm#&amp;position=0&amp;from_view=collections/?utm_source=slidesgo_template&amp;utm_medium=referral-link&amp;utm_campaign=sg_resources&amp;utm_content=freepik" TargetMode="External"/><Relationship Id="rId5" Type="http://schemas.openxmlformats.org/officeDocument/2006/relationships/hyperlink" Target="https://www.freepik.com/free-vector/flat-design-data-privacy-id-card_29068353.htm#&amp;position=5&amp;from_view=collections/?utm_source=slidesgo_template&amp;utm_medium=referral-link&amp;utm_campaign=sg_resources&amp;utm_content=freepik" TargetMode="External"/><Relationship Id="rId10" Type="http://schemas.openxmlformats.org/officeDocument/2006/relationships/hyperlink" Target="https://www.freepik.com/free-photo/team-working-together-project_22633295.htm#&amp;position=2&amp;from_view=collections/?utm_source=slidesgo_template&amp;utm_medium=referral-link&amp;utm_campaign=sg_resources&amp;utm_content=freepik" TargetMode="External"/><Relationship Id="rId4" Type="http://schemas.openxmlformats.org/officeDocument/2006/relationships/hyperlink" Target="https://www.freepik.com/free-vector/flat-design-data-privacy-infographic_29068358.htm#&amp;position=10&amp;from_view=collections/?utm_source=slidesgo_template&amp;utm_medium=referral-link&amp;utm_campaign=sg_resources&amp;utm_content=freepik" TargetMode="External"/><Relationship Id="rId9" Type="http://schemas.openxmlformats.org/officeDocument/2006/relationships/hyperlink" Target="https://www.freepik.com/free-photo/team-working-together-project_22633312.htm#&amp;position=4&amp;from_view=collections/?utm_source=slidesgo_template&amp;utm_medium=referral-link&amp;utm_campaign=sg_resources&amp;utm_content=freepik"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3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6.xm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31.xml"/><Relationship Id="rId1" Type="http://schemas.openxmlformats.org/officeDocument/2006/relationships/slideLayout" Target="../slideLayouts/slideLayout31.xml"/></Relationships>
</file>

<file path=ppt/slides/_rels/slide3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3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3.xm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0.xml"/></Relationships>
</file>

<file path=ppt/slides/_rels/slide3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6.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4"/>
          <p:cNvSpPr txBox="1">
            <a:spLocks noGrp="1"/>
          </p:cNvSpPr>
          <p:nvPr>
            <p:ph type="ctrTitle"/>
          </p:nvPr>
        </p:nvSpPr>
        <p:spPr>
          <a:xfrm>
            <a:off x="393050" y="518282"/>
            <a:ext cx="8560080" cy="23703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US" sz="4000" b="1" dirty="0">
                <a:solidFill>
                  <a:schemeClr val="dk2"/>
                </a:solidFill>
                <a:latin typeface="Montserrat"/>
                <a:ea typeface="Montserrat"/>
                <a:cs typeface="Montserrat"/>
                <a:sym typeface="Montserrat"/>
              </a:rPr>
              <a:t>Development of web for Repair Requests in Dormitory </a:t>
            </a:r>
            <a:br>
              <a:rPr lang="en-US" sz="2400" dirty="0"/>
            </a:br>
            <a:r>
              <a:rPr lang="en-US" sz="3200" dirty="0"/>
              <a:t>with Material management	</a:t>
            </a:r>
          </a:p>
        </p:txBody>
      </p:sp>
      <p:sp>
        <p:nvSpPr>
          <p:cNvPr id="247" name="Google Shape;247;p34"/>
          <p:cNvSpPr txBox="1">
            <a:spLocks noGrp="1"/>
          </p:cNvSpPr>
          <p:nvPr>
            <p:ph type="subTitle" idx="1"/>
          </p:nvPr>
        </p:nvSpPr>
        <p:spPr>
          <a:xfrm>
            <a:off x="421189" y="3057484"/>
            <a:ext cx="7084867" cy="4617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th-TH" dirty="0">
                <a:latin typeface="Kanit" pitchFamily="2" charset="-34"/>
                <a:cs typeface="Kanit" pitchFamily="2" charset="-34"/>
              </a:rPr>
              <a:t>การพัฒนาระบบแจ้งซ่อมบำรุงหอพักพร้อมระบบเบิกและจัดการคลังวัสดุ</a:t>
            </a:r>
            <a:endParaRPr lang="en-US" dirty="0">
              <a:latin typeface="Kanit" pitchFamily="2" charset="-34"/>
              <a:cs typeface="Kanit" pitchFamily="2" charset="-34"/>
            </a:endParaRPr>
          </a:p>
        </p:txBody>
      </p:sp>
      <p:grpSp>
        <p:nvGrpSpPr>
          <p:cNvPr id="248" name="Google Shape;248;p34"/>
          <p:cNvGrpSpPr/>
          <p:nvPr/>
        </p:nvGrpSpPr>
        <p:grpSpPr>
          <a:xfrm>
            <a:off x="5831889" y="1579815"/>
            <a:ext cx="4620746" cy="3556754"/>
            <a:chOff x="5527089" y="1579815"/>
            <a:chExt cx="4620746" cy="3556754"/>
          </a:xfrm>
        </p:grpSpPr>
        <p:sp>
          <p:nvSpPr>
            <p:cNvPr id="249" name="Google Shape;249;p34"/>
            <p:cNvSpPr/>
            <p:nvPr/>
          </p:nvSpPr>
          <p:spPr>
            <a:xfrm>
              <a:off x="6239778" y="2099076"/>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4"/>
            <p:cNvSpPr/>
            <p:nvPr/>
          </p:nvSpPr>
          <p:spPr>
            <a:xfrm>
              <a:off x="9124311" y="4112833"/>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4"/>
            <p:cNvSpPr/>
            <p:nvPr/>
          </p:nvSpPr>
          <p:spPr>
            <a:xfrm flipH="1">
              <a:off x="9407991" y="180171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flipH="1">
              <a:off x="9111945" y="157981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4"/>
            <p:cNvSpPr/>
            <p:nvPr/>
          </p:nvSpPr>
          <p:spPr>
            <a:xfrm flipH="1">
              <a:off x="8924714" y="1897923"/>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4"/>
            <p:cNvSpPr/>
            <p:nvPr/>
          </p:nvSpPr>
          <p:spPr>
            <a:xfrm>
              <a:off x="5527089" y="3925265"/>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4"/>
            <p:cNvSpPr/>
            <p:nvPr/>
          </p:nvSpPr>
          <p:spPr>
            <a:xfrm>
              <a:off x="5983525" y="4306634"/>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4"/>
            <p:cNvSpPr/>
            <p:nvPr/>
          </p:nvSpPr>
          <p:spPr>
            <a:xfrm>
              <a:off x="6203967" y="402145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 name="Google Shape;257;p34"/>
            <p:cNvGrpSpPr/>
            <p:nvPr/>
          </p:nvGrpSpPr>
          <p:grpSpPr>
            <a:xfrm>
              <a:off x="6419268" y="2175276"/>
              <a:ext cx="3428123" cy="2427848"/>
              <a:chOff x="6419268" y="2175276"/>
              <a:chExt cx="3428123" cy="2427848"/>
            </a:xfrm>
          </p:grpSpPr>
          <p:sp>
            <p:nvSpPr>
              <p:cNvPr id="258" name="Google Shape;258;p34"/>
              <p:cNvSpPr/>
              <p:nvPr/>
            </p:nvSpPr>
            <p:spPr>
              <a:xfrm>
                <a:off x="6825596" y="2683536"/>
                <a:ext cx="2463278" cy="1555605"/>
              </a:xfrm>
              <a:custGeom>
                <a:avLst/>
                <a:gdLst/>
                <a:ahLst/>
                <a:cxnLst/>
                <a:rect l="l" t="t" r="r" b="b"/>
                <a:pathLst>
                  <a:path w="109479" h="69138" extrusionOk="0">
                    <a:moveTo>
                      <a:pt x="4971" y="1"/>
                    </a:moveTo>
                    <a:cubicBezTo>
                      <a:pt x="2238" y="1"/>
                      <a:pt x="0" y="2237"/>
                      <a:pt x="0" y="4972"/>
                    </a:cubicBezTo>
                    <a:lnTo>
                      <a:pt x="0" y="64165"/>
                    </a:lnTo>
                    <a:cubicBezTo>
                      <a:pt x="0" y="66900"/>
                      <a:pt x="2237" y="69137"/>
                      <a:pt x="4971" y="69137"/>
                    </a:cubicBezTo>
                    <a:lnTo>
                      <a:pt x="104507" y="69137"/>
                    </a:lnTo>
                    <a:cubicBezTo>
                      <a:pt x="107241" y="69137"/>
                      <a:pt x="109479" y="66900"/>
                      <a:pt x="109479" y="64165"/>
                    </a:cubicBezTo>
                    <a:lnTo>
                      <a:pt x="109479" y="4972"/>
                    </a:lnTo>
                    <a:cubicBezTo>
                      <a:pt x="109479" y="2238"/>
                      <a:pt x="107243" y="1"/>
                      <a:pt x="104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4"/>
              <p:cNvSpPr/>
              <p:nvPr/>
            </p:nvSpPr>
            <p:spPr>
              <a:xfrm>
                <a:off x="6825528" y="3851398"/>
                <a:ext cx="2463323" cy="387765"/>
              </a:xfrm>
              <a:custGeom>
                <a:avLst/>
                <a:gdLst/>
                <a:ahLst/>
                <a:cxnLst/>
                <a:rect l="l" t="t" r="r" b="b"/>
                <a:pathLst>
                  <a:path w="109481" h="17234" extrusionOk="0">
                    <a:moveTo>
                      <a:pt x="1" y="1"/>
                    </a:moveTo>
                    <a:lnTo>
                      <a:pt x="1" y="12261"/>
                    </a:lnTo>
                    <a:cubicBezTo>
                      <a:pt x="1" y="14996"/>
                      <a:pt x="2240" y="17234"/>
                      <a:pt x="4972" y="17234"/>
                    </a:cubicBezTo>
                    <a:lnTo>
                      <a:pt x="104509" y="17234"/>
                    </a:lnTo>
                    <a:cubicBezTo>
                      <a:pt x="107244" y="17234"/>
                      <a:pt x="109481" y="14996"/>
                      <a:pt x="109481" y="12261"/>
                    </a:cubicBezTo>
                    <a:lnTo>
                      <a:pt x="1094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4"/>
              <p:cNvSpPr/>
              <p:nvPr/>
            </p:nvSpPr>
            <p:spPr>
              <a:xfrm>
                <a:off x="6889901" y="2748696"/>
                <a:ext cx="2334645" cy="1046768"/>
              </a:xfrm>
              <a:custGeom>
                <a:avLst/>
                <a:gdLst/>
                <a:ahLst/>
                <a:cxnLst/>
                <a:rect l="l" t="t" r="r" b="b"/>
                <a:pathLst>
                  <a:path w="103762" h="46523" extrusionOk="0">
                    <a:moveTo>
                      <a:pt x="1598" y="1"/>
                    </a:moveTo>
                    <a:cubicBezTo>
                      <a:pt x="719" y="1"/>
                      <a:pt x="1" y="720"/>
                      <a:pt x="1" y="1600"/>
                    </a:cubicBezTo>
                    <a:lnTo>
                      <a:pt x="1" y="44925"/>
                    </a:lnTo>
                    <a:cubicBezTo>
                      <a:pt x="1" y="45804"/>
                      <a:pt x="719" y="46523"/>
                      <a:pt x="1598" y="46523"/>
                    </a:cubicBezTo>
                    <a:lnTo>
                      <a:pt x="102162" y="46523"/>
                    </a:lnTo>
                    <a:cubicBezTo>
                      <a:pt x="103042" y="46523"/>
                      <a:pt x="103761" y="45804"/>
                      <a:pt x="103761" y="44925"/>
                    </a:cubicBezTo>
                    <a:lnTo>
                      <a:pt x="103761" y="1600"/>
                    </a:lnTo>
                    <a:cubicBezTo>
                      <a:pt x="103761" y="720"/>
                      <a:pt x="103042" y="1"/>
                      <a:pt x="102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4"/>
              <p:cNvSpPr/>
              <p:nvPr/>
            </p:nvSpPr>
            <p:spPr>
              <a:xfrm>
                <a:off x="7451928" y="4474648"/>
                <a:ext cx="1210613" cy="63945"/>
              </a:xfrm>
              <a:custGeom>
                <a:avLst/>
                <a:gdLst/>
                <a:ahLst/>
                <a:cxnLst/>
                <a:rect l="l" t="t" r="r" b="b"/>
                <a:pathLst>
                  <a:path w="53805" h="2842" extrusionOk="0">
                    <a:moveTo>
                      <a:pt x="1" y="1"/>
                    </a:moveTo>
                    <a:lnTo>
                      <a:pt x="1" y="2841"/>
                    </a:lnTo>
                    <a:lnTo>
                      <a:pt x="53805" y="2841"/>
                    </a:lnTo>
                    <a:lnTo>
                      <a:pt x="53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4"/>
              <p:cNvSpPr/>
              <p:nvPr/>
            </p:nvSpPr>
            <p:spPr>
              <a:xfrm>
                <a:off x="7609743" y="4239118"/>
                <a:ext cx="894960" cy="235553"/>
              </a:xfrm>
              <a:custGeom>
                <a:avLst/>
                <a:gdLst/>
                <a:ahLst/>
                <a:cxnLst/>
                <a:rect l="l" t="t" r="r" b="b"/>
                <a:pathLst>
                  <a:path w="39776" h="10469" extrusionOk="0">
                    <a:moveTo>
                      <a:pt x="0" y="0"/>
                    </a:moveTo>
                    <a:lnTo>
                      <a:pt x="0" y="10469"/>
                    </a:lnTo>
                    <a:lnTo>
                      <a:pt x="39776" y="10469"/>
                    </a:lnTo>
                    <a:lnTo>
                      <a:pt x="397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4"/>
              <p:cNvSpPr/>
              <p:nvPr/>
            </p:nvSpPr>
            <p:spPr>
              <a:xfrm>
                <a:off x="7609743" y="4239118"/>
                <a:ext cx="894960" cy="135675"/>
              </a:xfrm>
              <a:custGeom>
                <a:avLst/>
                <a:gdLst/>
                <a:ahLst/>
                <a:cxnLst/>
                <a:rect l="l" t="t" r="r" b="b"/>
                <a:pathLst>
                  <a:path w="39776" h="6030" extrusionOk="0">
                    <a:moveTo>
                      <a:pt x="0" y="0"/>
                    </a:moveTo>
                    <a:lnTo>
                      <a:pt x="0" y="1945"/>
                    </a:lnTo>
                    <a:lnTo>
                      <a:pt x="39776" y="6030"/>
                    </a:lnTo>
                    <a:lnTo>
                      <a:pt x="39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4"/>
              <p:cNvSpPr/>
              <p:nvPr/>
            </p:nvSpPr>
            <p:spPr>
              <a:xfrm>
                <a:off x="8869338" y="3487056"/>
                <a:ext cx="978052" cy="558180"/>
              </a:xfrm>
              <a:custGeom>
                <a:avLst/>
                <a:gdLst/>
                <a:ahLst/>
                <a:cxnLst/>
                <a:rect l="l" t="t" r="r" b="b"/>
                <a:pathLst>
                  <a:path w="43469" h="24808" extrusionOk="0">
                    <a:moveTo>
                      <a:pt x="0" y="1"/>
                    </a:moveTo>
                    <a:lnTo>
                      <a:pt x="0" y="24808"/>
                    </a:lnTo>
                    <a:lnTo>
                      <a:pt x="43469" y="24808"/>
                    </a:lnTo>
                    <a:lnTo>
                      <a:pt x="434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4"/>
              <p:cNvSpPr/>
              <p:nvPr/>
            </p:nvSpPr>
            <p:spPr>
              <a:xfrm>
                <a:off x="8869338" y="3487056"/>
                <a:ext cx="978052" cy="81225"/>
              </a:xfrm>
              <a:custGeom>
                <a:avLst/>
                <a:gdLst/>
                <a:ahLst/>
                <a:cxnLst/>
                <a:rect l="l" t="t" r="r" b="b"/>
                <a:pathLst>
                  <a:path w="43469" h="3610" extrusionOk="0">
                    <a:moveTo>
                      <a:pt x="0" y="1"/>
                    </a:moveTo>
                    <a:lnTo>
                      <a:pt x="0" y="3609"/>
                    </a:lnTo>
                    <a:lnTo>
                      <a:pt x="43469" y="3609"/>
                    </a:lnTo>
                    <a:lnTo>
                      <a:pt x="43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4"/>
              <p:cNvSpPr/>
              <p:nvPr/>
            </p:nvSpPr>
            <p:spPr>
              <a:xfrm>
                <a:off x="8898588" y="3514956"/>
                <a:ext cx="23445" cy="23468"/>
              </a:xfrm>
              <a:custGeom>
                <a:avLst/>
                <a:gdLst/>
                <a:ahLst/>
                <a:cxnLst/>
                <a:rect l="l" t="t" r="r" b="b"/>
                <a:pathLst>
                  <a:path w="1042" h="1043" extrusionOk="0">
                    <a:moveTo>
                      <a:pt x="521" y="0"/>
                    </a:moveTo>
                    <a:cubicBezTo>
                      <a:pt x="233" y="0"/>
                      <a:pt x="0" y="234"/>
                      <a:pt x="0" y="522"/>
                    </a:cubicBezTo>
                    <a:cubicBezTo>
                      <a:pt x="0" y="808"/>
                      <a:pt x="235" y="1043"/>
                      <a:pt x="521" y="1043"/>
                    </a:cubicBezTo>
                    <a:cubicBezTo>
                      <a:pt x="807" y="1043"/>
                      <a:pt x="1042" y="808"/>
                      <a:pt x="1042" y="522"/>
                    </a:cubicBezTo>
                    <a:cubicBezTo>
                      <a:pt x="1042" y="234"/>
                      <a:pt x="807" y="0"/>
                      <a:pt x="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4"/>
              <p:cNvSpPr/>
              <p:nvPr/>
            </p:nvSpPr>
            <p:spPr>
              <a:xfrm>
                <a:off x="8942643" y="3514956"/>
                <a:ext cx="23490" cy="23468"/>
              </a:xfrm>
              <a:custGeom>
                <a:avLst/>
                <a:gdLst/>
                <a:ahLst/>
                <a:cxnLst/>
                <a:rect l="l" t="t" r="r" b="b"/>
                <a:pathLst>
                  <a:path w="1044" h="1043" extrusionOk="0">
                    <a:moveTo>
                      <a:pt x="522" y="0"/>
                    </a:moveTo>
                    <a:cubicBezTo>
                      <a:pt x="234" y="0"/>
                      <a:pt x="1" y="234"/>
                      <a:pt x="1" y="522"/>
                    </a:cubicBezTo>
                    <a:cubicBezTo>
                      <a:pt x="1" y="808"/>
                      <a:pt x="235" y="1043"/>
                      <a:pt x="522" y="1043"/>
                    </a:cubicBezTo>
                    <a:cubicBezTo>
                      <a:pt x="810" y="1043"/>
                      <a:pt x="1044" y="808"/>
                      <a:pt x="1044" y="522"/>
                    </a:cubicBezTo>
                    <a:cubicBezTo>
                      <a:pt x="1044" y="234"/>
                      <a:pt x="810" y="0"/>
                      <a:pt x="5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4"/>
              <p:cNvSpPr/>
              <p:nvPr/>
            </p:nvSpPr>
            <p:spPr>
              <a:xfrm>
                <a:off x="8986788" y="3514956"/>
                <a:ext cx="23445" cy="23468"/>
              </a:xfrm>
              <a:custGeom>
                <a:avLst/>
                <a:gdLst/>
                <a:ahLst/>
                <a:cxnLst/>
                <a:rect l="l" t="t" r="r" b="b"/>
                <a:pathLst>
                  <a:path w="1042" h="1043" extrusionOk="0">
                    <a:moveTo>
                      <a:pt x="521" y="0"/>
                    </a:moveTo>
                    <a:cubicBezTo>
                      <a:pt x="232" y="0"/>
                      <a:pt x="0" y="234"/>
                      <a:pt x="0" y="522"/>
                    </a:cubicBezTo>
                    <a:cubicBezTo>
                      <a:pt x="0" y="808"/>
                      <a:pt x="232" y="1043"/>
                      <a:pt x="521" y="1043"/>
                    </a:cubicBezTo>
                    <a:cubicBezTo>
                      <a:pt x="808" y="1043"/>
                      <a:pt x="1042" y="808"/>
                      <a:pt x="1042" y="522"/>
                    </a:cubicBezTo>
                    <a:cubicBezTo>
                      <a:pt x="1042" y="234"/>
                      <a:pt x="808" y="0"/>
                      <a:pt x="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4"/>
              <p:cNvSpPr/>
              <p:nvPr/>
            </p:nvSpPr>
            <p:spPr>
              <a:xfrm>
                <a:off x="8967528" y="3662691"/>
                <a:ext cx="269280" cy="269257"/>
              </a:xfrm>
              <a:custGeom>
                <a:avLst/>
                <a:gdLst/>
                <a:ahLst/>
                <a:cxnLst/>
                <a:rect l="l" t="t" r="r" b="b"/>
                <a:pathLst>
                  <a:path w="11968" h="11967" extrusionOk="0">
                    <a:moveTo>
                      <a:pt x="5983" y="1"/>
                    </a:moveTo>
                    <a:cubicBezTo>
                      <a:pt x="2678" y="1"/>
                      <a:pt x="1" y="2678"/>
                      <a:pt x="1" y="5983"/>
                    </a:cubicBezTo>
                    <a:cubicBezTo>
                      <a:pt x="1" y="9288"/>
                      <a:pt x="2678" y="11967"/>
                      <a:pt x="5983" y="11967"/>
                    </a:cubicBezTo>
                    <a:cubicBezTo>
                      <a:pt x="9289" y="11967"/>
                      <a:pt x="11967" y="9287"/>
                      <a:pt x="11967" y="5983"/>
                    </a:cubicBezTo>
                    <a:cubicBezTo>
                      <a:pt x="11967" y="2679"/>
                      <a:pt x="9289" y="1"/>
                      <a:pt x="59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4"/>
              <p:cNvSpPr/>
              <p:nvPr/>
            </p:nvSpPr>
            <p:spPr>
              <a:xfrm>
                <a:off x="9068868" y="3731698"/>
                <a:ext cx="66600" cy="131175"/>
              </a:xfrm>
              <a:custGeom>
                <a:avLst/>
                <a:gdLst/>
                <a:ahLst/>
                <a:cxnLst/>
                <a:rect l="l" t="t" r="r" b="b"/>
                <a:pathLst>
                  <a:path w="2960" h="5830" extrusionOk="0">
                    <a:moveTo>
                      <a:pt x="1479" y="1"/>
                    </a:moveTo>
                    <a:cubicBezTo>
                      <a:pt x="661" y="1"/>
                      <a:pt x="1" y="663"/>
                      <a:pt x="1" y="1481"/>
                    </a:cubicBezTo>
                    <a:cubicBezTo>
                      <a:pt x="1" y="2066"/>
                      <a:pt x="343" y="2570"/>
                      <a:pt x="838" y="2807"/>
                    </a:cubicBezTo>
                    <a:lnTo>
                      <a:pt x="100" y="5579"/>
                    </a:lnTo>
                    <a:cubicBezTo>
                      <a:pt x="73" y="5716"/>
                      <a:pt x="167" y="5830"/>
                      <a:pt x="307" y="5830"/>
                    </a:cubicBezTo>
                    <a:lnTo>
                      <a:pt x="2650" y="5830"/>
                    </a:lnTo>
                    <a:cubicBezTo>
                      <a:pt x="2792" y="5830"/>
                      <a:pt x="2883" y="5717"/>
                      <a:pt x="2858" y="5579"/>
                    </a:cubicBezTo>
                    <a:lnTo>
                      <a:pt x="2123" y="2807"/>
                    </a:lnTo>
                    <a:cubicBezTo>
                      <a:pt x="2615" y="2568"/>
                      <a:pt x="2959" y="2066"/>
                      <a:pt x="2959" y="1481"/>
                    </a:cubicBezTo>
                    <a:cubicBezTo>
                      <a:pt x="2959" y="665"/>
                      <a:pt x="2297"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4"/>
              <p:cNvSpPr/>
              <p:nvPr/>
            </p:nvSpPr>
            <p:spPr>
              <a:xfrm>
                <a:off x="9312633" y="3654186"/>
                <a:ext cx="239850" cy="16672"/>
              </a:xfrm>
              <a:custGeom>
                <a:avLst/>
                <a:gdLst/>
                <a:ahLst/>
                <a:cxnLst/>
                <a:rect l="l" t="t" r="r" b="b"/>
                <a:pathLst>
                  <a:path w="10660" h="741" extrusionOk="0">
                    <a:moveTo>
                      <a:pt x="0" y="1"/>
                    </a:moveTo>
                    <a:lnTo>
                      <a:pt x="0" y="741"/>
                    </a:lnTo>
                    <a:lnTo>
                      <a:pt x="10659" y="741"/>
                    </a:lnTo>
                    <a:lnTo>
                      <a:pt x="10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4"/>
              <p:cNvSpPr/>
              <p:nvPr/>
            </p:nvSpPr>
            <p:spPr>
              <a:xfrm>
                <a:off x="9312633" y="3698331"/>
                <a:ext cx="432810" cy="16605"/>
              </a:xfrm>
              <a:custGeom>
                <a:avLst/>
                <a:gdLst/>
                <a:ahLst/>
                <a:cxnLst/>
                <a:rect l="l" t="t" r="r" b="b"/>
                <a:pathLst>
                  <a:path w="19236" h="738" extrusionOk="0">
                    <a:moveTo>
                      <a:pt x="0" y="0"/>
                    </a:moveTo>
                    <a:lnTo>
                      <a:pt x="0" y="738"/>
                    </a:lnTo>
                    <a:lnTo>
                      <a:pt x="19235" y="738"/>
                    </a:lnTo>
                    <a:lnTo>
                      <a:pt x="19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p:cNvSpPr/>
              <p:nvPr/>
            </p:nvSpPr>
            <p:spPr>
              <a:xfrm>
                <a:off x="9312633" y="3758451"/>
                <a:ext cx="432855" cy="92857"/>
              </a:xfrm>
              <a:custGeom>
                <a:avLst/>
                <a:gdLst/>
                <a:ahLst/>
                <a:cxnLst/>
                <a:rect l="l" t="t" r="r" b="b"/>
                <a:pathLst>
                  <a:path w="19238" h="4127" extrusionOk="0">
                    <a:moveTo>
                      <a:pt x="2780" y="0"/>
                    </a:moveTo>
                    <a:cubicBezTo>
                      <a:pt x="1250" y="0"/>
                      <a:pt x="0" y="928"/>
                      <a:pt x="0" y="2063"/>
                    </a:cubicBezTo>
                    <a:cubicBezTo>
                      <a:pt x="0" y="3198"/>
                      <a:pt x="1250" y="4127"/>
                      <a:pt x="2780" y="4127"/>
                    </a:cubicBezTo>
                    <a:lnTo>
                      <a:pt x="16459" y="4127"/>
                    </a:lnTo>
                    <a:cubicBezTo>
                      <a:pt x="17986" y="4127"/>
                      <a:pt x="19238" y="3197"/>
                      <a:pt x="19238" y="2063"/>
                    </a:cubicBezTo>
                    <a:cubicBezTo>
                      <a:pt x="19238" y="929"/>
                      <a:pt x="17986" y="0"/>
                      <a:pt x="16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p:cNvSpPr/>
              <p:nvPr/>
            </p:nvSpPr>
            <p:spPr>
              <a:xfrm>
                <a:off x="9411183" y="3797263"/>
                <a:ext cx="15210" cy="15188"/>
              </a:xfrm>
              <a:custGeom>
                <a:avLst/>
                <a:gdLst/>
                <a:ahLst/>
                <a:cxnLst/>
                <a:rect l="l" t="t" r="r" b="b"/>
                <a:pathLst>
                  <a:path w="676" h="675" extrusionOk="0">
                    <a:moveTo>
                      <a:pt x="339" y="1"/>
                    </a:moveTo>
                    <a:cubicBezTo>
                      <a:pt x="151" y="1"/>
                      <a:pt x="0" y="152"/>
                      <a:pt x="0" y="338"/>
                    </a:cubicBezTo>
                    <a:cubicBezTo>
                      <a:pt x="0" y="525"/>
                      <a:pt x="152" y="675"/>
                      <a:pt x="339" y="675"/>
                    </a:cubicBezTo>
                    <a:cubicBezTo>
                      <a:pt x="525" y="675"/>
                      <a:pt x="676" y="525"/>
                      <a:pt x="676" y="338"/>
                    </a:cubicBezTo>
                    <a:cubicBezTo>
                      <a:pt x="676" y="152"/>
                      <a:pt x="525" y="2"/>
                      <a:pt x="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4"/>
              <p:cNvSpPr/>
              <p:nvPr/>
            </p:nvSpPr>
            <p:spPr>
              <a:xfrm>
                <a:off x="9455283" y="3797263"/>
                <a:ext cx="15188" cy="15188"/>
              </a:xfrm>
              <a:custGeom>
                <a:avLst/>
                <a:gdLst/>
                <a:ahLst/>
                <a:cxnLst/>
                <a:rect l="l" t="t" r="r" b="b"/>
                <a:pathLst>
                  <a:path w="675" h="675" extrusionOk="0">
                    <a:moveTo>
                      <a:pt x="337" y="1"/>
                    </a:moveTo>
                    <a:cubicBezTo>
                      <a:pt x="152" y="1"/>
                      <a:pt x="0" y="152"/>
                      <a:pt x="0" y="338"/>
                    </a:cubicBezTo>
                    <a:cubicBezTo>
                      <a:pt x="0" y="525"/>
                      <a:pt x="152" y="675"/>
                      <a:pt x="337" y="675"/>
                    </a:cubicBezTo>
                    <a:cubicBezTo>
                      <a:pt x="526" y="675"/>
                      <a:pt x="674" y="525"/>
                      <a:pt x="674" y="338"/>
                    </a:cubicBezTo>
                    <a:cubicBezTo>
                      <a:pt x="674" y="152"/>
                      <a:pt x="526" y="2"/>
                      <a:pt x="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4"/>
              <p:cNvSpPr/>
              <p:nvPr/>
            </p:nvSpPr>
            <p:spPr>
              <a:xfrm>
                <a:off x="9499406" y="3797263"/>
                <a:ext cx="15210" cy="15188"/>
              </a:xfrm>
              <a:custGeom>
                <a:avLst/>
                <a:gdLst/>
                <a:ahLst/>
                <a:cxnLst/>
                <a:rect l="l" t="t" r="r" b="b"/>
                <a:pathLst>
                  <a:path w="676" h="675" extrusionOk="0">
                    <a:moveTo>
                      <a:pt x="339" y="1"/>
                    </a:moveTo>
                    <a:cubicBezTo>
                      <a:pt x="151" y="1"/>
                      <a:pt x="0" y="152"/>
                      <a:pt x="0" y="338"/>
                    </a:cubicBezTo>
                    <a:cubicBezTo>
                      <a:pt x="0" y="525"/>
                      <a:pt x="152" y="675"/>
                      <a:pt x="339" y="675"/>
                    </a:cubicBezTo>
                    <a:cubicBezTo>
                      <a:pt x="526" y="675"/>
                      <a:pt x="676" y="525"/>
                      <a:pt x="676" y="338"/>
                    </a:cubicBezTo>
                    <a:cubicBezTo>
                      <a:pt x="676" y="152"/>
                      <a:pt x="525" y="2"/>
                      <a:pt x="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4"/>
              <p:cNvSpPr/>
              <p:nvPr/>
            </p:nvSpPr>
            <p:spPr>
              <a:xfrm>
                <a:off x="9543528" y="3797263"/>
                <a:ext cx="15165" cy="15188"/>
              </a:xfrm>
              <a:custGeom>
                <a:avLst/>
                <a:gdLst/>
                <a:ahLst/>
                <a:cxnLst/>
                <a:rect l="l" t="t" r="r" b="b"/>
                <a:pathLst>
                  <a:path w="674" h="675" extrusionOk="0">
                    <a:moveTo>
                      <a:pt x="338" y="1"/>
                    </a:moveTo>
                    <a:cubicBezTo>
                      <a:pt x="151" y="1"/>
                      <a:pt x="1" y="152"/>
                      <a:pt x="1" y="338"/>
                    </a:cubicBezTo>
                    <a:cubicBezTo>
                      <a:pt x="1" y="525"/>
                      <a:pt x="153" y="675"/>
                      <a:pt x="338" y="675"/>
                    </a:cubicBezTo>
                    <a:cubicBezTo>
                      <a:pt x="525" y="675"/>
                      <a:pt x="673" y="525"/>
                      <a:pt x="673" y="338"/>
                    </a:cubicBezTo>
                    <a:cubicBezTo>
                      <a:pt x="673" y="152"/>
                      <a:pt x="525" y="2"/>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4"/>
              <p:cNvSpPr/>
              <p:nvPr/>
            </p:nvSpPr>
            <p:spPr>
              <a:xfrm>
                <a:off x="9587606" y="3797263"/>
                <a:ext cx="15210" cy="15188"/>
              </a:xfrm>
              <a:custGeom>
                <a:avLst/>
                <a:gdLst/>
                <a:ahLst/>
                <a:cxnLst/>
                <a:rect l="l" t="t" r="r" b="b"/>
                <a:pathLst>
                  <a:path w="676" h="675" extrusionOk="0">
                    <a:moveTo>
                      <a:pt x="337" y="1"/>
                    </a:moveTo>
                    <a:cubicBezTo>
                      <a:pt x="151" y="1"/>
                      <a:pt x="0" y="152"/>
                      <a:pt x="0" y="338"/>
                    </a:cubicBezTo>
                    <a:cubicBezTo>
                      <a:pt x="0" y="525"/>
                      <a:pt x="151" y="675"/>
                      <a:pt x="337" y="675"/>
                    </a:cubicBezTo>
                    <a:cubicBezTo>
                      <a:pt x="526" y="675"/>
                      <a:pt x="676" y="525"/>
                      <a:pt x="676" y="338"/>
                    </a:cubicBezTo>
                    <a:cubicBezTo>
                      <a:pt x="676" y="152"/>
                      <a:pt x="526" y="2"/>
                      <a:pt x="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4"/>
              <p:cNvSpPr/>
              <p:nvPr/>
            </p:nvSpPr>
            <p:spPr>
              <a:xfrm>
                <a:off x="9631728" y="3797263"/>
                <a:ext cx="15188" cy="15188"/>
              </a:xfrm>
              <a:custGeom>
                <a:avLst/>
                <a:gdLst/>
                <a:ahLst/>
                <a:cxnLst/>
                <a:rect l="l" t="t" r="r" b="b"/>
                <a:pathLst>
                  <a:path w="675" h="675" extrusionOk="0">
                    <a:moveTo>
                      <a:pt x="338" y="1"/>
                    </a:moveTo>
                    <a:cubicBezTo>
                      <a:pt x="153" y="1"/>
                      <a:pt x="1" y="152"/>
                      <a:pt x="1" y="338"/>
                    </a:cubicBezTo>
                    <a:cubicBezTo>
                      <a:pt x="1" y="525"/>
                      <a:pt x="153" y="675"/>
                      <a:pt x="338" y="675"/>
                    </a:cubicBezTo>
                    <a:cubicBezTo>
                      <a:pt x="524" y="675"/>
                      <a:pt x="675" y="525"/>
                      <a:pt x="675" y="338"/>
                    </a:cubicBezTo>
                    <a:cubicBezTo>
                      <a:pt x="675" y="152"/>
                      <a:pt x="526" y="2"/>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4"/>
              <p:cNvSpPr/>
              <p:nvPr/>
            </p:nvSpPr>
            <p:spPr>
              <a:xfrm>
                <a:off x="9312633" y="3899548"/>
                <a:ext cx="203220" cy="60907"/>
              </a:xfrm>
              <a:custGeom>
                <a:avLst/>
                <a:gdLst/>
                <a:ahLst/>
                <a:cxnLst/>
                <a:rect l="l" t="t" r="r" b="b"/>
                <a:pathLst>
                  <a:path w="9032" h="2707" extrusionOk="0">
                    <a:moveTo>
                      <a:pt x="0" y="1"/>
                    </a:moveTo>
                    <a:lnTo>
                      <a:pt x="0" y="2707"/>
                    </a:lnTo>
                    <a:lnTo>
                      <a:pt x="9031" y="2707"/>
                    </a:lnTo>
                    <a:lnTo>
                      <a:pt x="90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4"/>
              <p:cNvSpPr/>
              <p:nvPr/>
            </p:nvSpPr>
            <p:spPr>
              <a:xfrm>
                <a:off x="9339161" y="3921666"/>
                <a:ext cx="150165" cy="16650"/>
              </a:xfrm>
              <a:custGeom>
                <a:avLst/>
                <a:gdLst/>
                <a:ahLst/>
                <a:cxnLst/>
                <a:rect l="l" t="t" r="r" b="b"/>
                <a:pathLst>
                  <a:path w="6674" h="740" extrusionOk="0">
                    <a:moveTo>
                      <a:pt x="1" y="1"/>
                    </a:moveTo>
                    <a:lnTo>
                      <a:pt x="1" y="739"/>
                    </a:lnTo>
                    <a:lnTo>
                      <a:pt x="6674" y="739"/>
                    </a:lnTo>
                    <a:lnTo>
                      <a:pt x="66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p:nvPr/>
            </p:nvSpPr>
            <p:spPr>
              <a:xfrm>
                <a:off x="9034466" y="2311926"/>
                <a:ext cx="609682" cy="690503"/>
              </a:xfrm>
              <a:custGeom>
                <a:avLst/>
                <a:gdLst/>
                <a:ahLst/>
                <a:cxnLst/>
                <a:rect l="l" t="t" r="r" b="b"/>
                <a:pathLst>
                  <a:path w="27097" h="30689" extrusionOk="0">
                    <a:moveTo>
                      <a:pt x="1" y="1"/>
                    </a:moveTo>
                    <a:lnTo>
                      <a:pt x="1" y="30688"/>
                    </a:lnTo>
                    <a:lnTo>
                      <a:pt x="27097" y="30688"/>
                    </a:lnTo>
                    <a:lnTo>
                      <a:pt x="27097" y="6594"/>
                    </a:lnTo>
                    <a:lnTo>
                      <a:pt x="209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a:off x="9506876" y="2311926"/>
                <a:ext cx="137273" cy="148365"/>
              </a:xfrm>
              <a:custGeom>
                <a:avLst/>
                <a:gdLst/>
                <a:ahLst/>
                <a:cxnLst/>
                <a:rect l="l" t="t" r="r" b="b"/>
                <a:pathLst>
                  <a:path w="6101" h="6594" extrusionOk="0">
                    <a:moveTo>
                      <a:pt x="0" y="1"/>
                    </a:moveTo>
                    <a:lnTo>
                      <a:pt x="0" y="6594"/>
                    </a:lnTo>
                    <a:lnTo>
                      <a:pt x="6101" y="6594"/>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4"/>
              <p:cNvSpPr/>
              <p:nvPr/>
            </p:nvSpPr>
            <p:spPr>
              <a:xfrm>
                <a:off x="9100728" y="2413468"/>
                <a:ext cx="342293" cy="19417"/>
              </a:xfrm>
              <a:custGeom>
                <a:avLst/>
                <a:gdLst/>
                <a:ahLst/>
                <a:cxnLst/>
                <a:rect l="l" t="t" r="r" b="b"/>
                <a:pathLst>
                  <a:path w="15213" h="863" extrusionOk="0">
                    <a:moveTo>
                      <a:pt x="0" y="1"/>
                    </a:moveTo>
                    <a:lnTo>
                      <a:pt x="0" y="862"/>
                    </a:lnTo>
                    <a:lnTo>
                      <a:pt x="15212" y="862"/>
                    </a:lnTo>
                    <a:lnTo>
                      <a:pt x="152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4"/>
              <p:cNvSpPr/>
              <p:nvPr/>
            </p:nvSpPr>
            <p:spPr>
              <a:xfrm>
                <a:off x="9100728" y="2481913"/>
                <a:ext cx="342293" cy="19463"/>
              </a:xfrm>
              <a:custGeom>
                <a:avLst/>
                <a:gdLst/>
                <a:ahLst/>
                <a:cxnLst/>
                <a:rect l="l" t="t" r="r" b="b"/>
                <a:pathLst>
                  <a:path w="15213" h="865" extrusionOk="0">
                    <a:moveTo>
                      <a:pt x="0" y="1"/>
                    </a:moveTo>
                    <a:lnTo>
                      <a:pt x="0" y="865"/>
                    </a:lnTo>
                    <a:lnTo>
                      <a:pt x="15212" y="865"/>
                    </a:lnTo>
                    <a:lnTo>
                      <a:pt x="152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4"/>
              <p:cNvSpPr/>
              <p:nvPr/>
            </p:nvSpPr>
            <p:spPr>
              <a:xfrm>
                <a:off x="9100728" y="2550381"/>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9100728" y="2618826"/>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9100728" y="2687271"/>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4"/>
              <p:cNvSpPr/>
              <p:nvPr/>
            </p:nvSpPr>
            <p:spPr>
              <a:xfrm>
                <a:off x="9100728" y="2755738"/>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4"/>
              <p:cNvSpPr/>
              <p:nvPr/>
            </p:nvSpPr>
            <p:spPr>
              <a:xfrm>
                <a:off x="9100728" y="2824183"/>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4"/>
              <p:cNvSpPr/>
              <p:nvPr/>
            </p:nvSpPr>
            <p:spPr>
              <a:xfrm>
                <a:off x="9100728" y="2892628"/>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4"/>
              <p:cNvSpPr/>
              <p:nvPr/>
            </p:nvSpPr>
            <p:spPr>
              <a:xfrm>
                <a:off x="6493383" y="3609546"/>
                <a:ext cx="670410" cy="426938"/>
              </a:xfrm>
              <a:custGeom>
                <a:avLst/>
                <a:gdLst/>
                <a:ahLst/>
                <a:cxnLst/>
                <a:rect l="l" t="t" r="r" b="b"/>
                <a:pathLst>
                  <a:path w="29796" h="18975" extrusionOk="0">
                    <a:moveTo>
                      <a:pt x="1" y="1"/>
                    </a:moveTo>
                    <a:lnTo>
                      <a:pt x="1" y="18975"/>
                    </a:lnTo>
                    <a:lnTo>
                      <a:pt x="29795" y="18975"/>
                    </a:lnTo>
                    <a:lnTo>
                      <a:pt x="297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4"/>
              <p:cNvSpPr/>
              <p:nvPr/>
            </p:nvSpPr>
            <p:spPr>
              <a:xfrm>
                <a:off x="6493383" y="3609546"/>
                <a:ext cx="670410" cy="286605"/>
              </a:xfrm>
              <a:custGeom>
                <a:avLst/>
                <a:gdLst/>
                <a:ahLst/>
                <a:cxnLst/>
                <a:rect l="l" t="t" r="r" b="b"/>
                <a:pathLst>
                  <a:path w="29796" h="12738" extrusionOk="0">
                    <a:moveTo>
                      <a:pt x="1" y="1"/>
                    </a:moveTo>
                    <a:lnTo>
                      <a:pt x="14900" y="12737"/>
                    </a:lnTo>
                    <a:lnTo>
                      <a:pt x="297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4"/>
              <p:cNvSpPr/>
              <p:nvPr/>
            </p:nvSpPr>
            <p:spPr>
              <a:xfrm>
                <a:off x="6493383" y="3739371"/>
                <a:ext cx="329175" cy="297113"/>
              </a:xfrm>
              <a:custGeom>
                <a:avLst/>
                <a:gdLst/>
                <a:ahLst/>
                <a:cxnLst/>
                <a:rect l="l" t="t" r="r" b="b"/>
                <a:pathLst>
                  <a:path w="14630" h="13205" extrusionOk="0">
                    <a:moveTo>
                      <a:pt x="13722" y="1"/>
                    </a:moveTo>
                    <a:cubicBezTo>
                      <a:pt x="13585" y="1"/>
                      <a:pt x="13444" y="50"/>
                      <a:pt x="13316" y="168"/>
                    </a:cubicBezTo>
                    <a:cubicBezTo>
                      <a:pt x="8877" y="4239"/>
                      <a:pt x="4441" y="8308"/>
                      <a:pt x="1" y="12379"/>
                    </a:cubicBezTo>
                    <a:lnTo>
                      <a:pt x="1" y="13205"/>
                    </a:lnTo>
                    <a:lnTo>
                      <a:pt x="903" y="13205"/>
                    </a:lnTo>
                    <a:cubicBezTo>
                      <a:pt x="5328" y="9144"/>
                      <a:pt x="9752" y="5089"/>
                      <a:pt x="14178" y="1028"/>
                    </a:cubicBezTo>
                    <a:cubicBezTo>
                      <a:pt x="14629" y="614"/>
                      <a:pt x="14205" y="1"/>
                      <a:pt x="13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4"/>
              <p:cNvSpPr/>
              <p:nvPr/>
            </p:nvSpPr>
            <p:spPr>
              <a:xfrm>
                <a:off x="6866816" y="3386143"/>
                <a:ext cx="505282" cy="460350"/>
              </a:xfrm>
              <a:custGeom>
                <a:avLst/>
                <a:gdLst/>
                <a:ahLst/>
                <a:cxnLst/>
                <a:rect l="l" t="t" r="r" b="b"/>
                <a:pathLst>
                  <a:path w="22457" h="20460" extrusionOk="0">
                    <a:moveTo>
                      <a:pt x="11226" y="2319"/>
                    </a:moveTo>
                    <a:cubicBezTo>
                      <a:pt x="13251" y="2319"/>
                      <a:pt x="15275" y="3090"/>
                      <a:pt x="16820" y="4634"/>
                    </a:cubicBezTo>
                    <a:cubicBezTo>
                      <a:pt x="19910" y="7726"/>
                      <a:pt x="19910" y="12734"/>
                      <a:pt x="16820" y="15821"/>
                    </a:cubicBezTo>
                    <a:cubicBezTo>
                      <a:pt x="15275" y="17366"/>
                      <a:pt x="13250" y="18138"/>
                      <a:pt x="11225" y="18138"/>
                    </a:cubicBezTo>
                    <a:cubicBezTo>
                      <a:pt x="9201" y="18138"/>
                      <a:pt x="7177" y="17367"/>
                      <a:pt x="5633" y="15822"/>
                    </a:cubicBezTo>
                    <a:cubicBezTo>
                      <a:pt x="2546" y="12734"/>
                      <a:pt x="2546" y="7726"/>
                      <a:pt x="5633" y="4634"/>
                    </a:cubicBezTo>
                    <a:cubicBezTo>
                      <a:pt x="7178" y="3090"/>
                      <a:pt x="9202" y="2319"/>
                      <a:pt x="11226" y="2319"/>
                    </a:cubicBezTo>
                    <a:close/>
                    <a:moveTo>
                      <a:pt x="11226" y="0"/>
                    </a:moveTo>
                    <a:cubicBezTo>
                      <a:pt x="8608" y="0"/>
                      <a:pt x="5991" y="998"/>
                      <a:pt x="3994" y="2995"/>
                    </a:cubicBezTo>
                    <a:cubicBezTo>
                      <a:pt x="0" y="6991"/>
                      <a:pt x="0" y="13467"/>
                      <a:pt x="3994" y="17463"/>
                    </a:cubicBezTo>
                    <a:cubicBezTo>
                      <a:pt x="5991" y="19461"/>
                      <a:pt x="8610" y="20459"/>
                      <a:pt x="11228" y="20459"/>
                    </a:cubicBezTo>
                    <a:cubicBezTo>
                      <a:pt x="13846" y="20459"/>
                      <a:pt x="16465" y="19461"/>
                      <a:pt x="18462" y="17463"/>
                    </a:cubicBezTo>
                    <a:cubicBezTo>
                      <a:pt x="22457" y="13470"/>
                      <a:pt x="22457" y="6991"/>
                      <a:pt x="18462" y="2997"/>
                    </a:cubicBezTo>
                    <a:cubicBezTo>
                      <a:pt x="16463" y="999"/>
                      <a:pt x="13844" y="0"/>
                      <a:pt x="11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4"/>
              <p:cNvSpPr/>
              <p:nvPr/>
            </p:nvSpPr>
            <p:spPr>
              <a:xfrm>
                <a:off x="6924078" y="3438298"/>
                <a:ext cx="390735" cy="355972"/>
              </a:xfrm>
              <a:custGeom>
                <a:avLst/>
                <a:gdLst/>
                <a:ahLst/>
                <a:cxnLst/>
                <a:rect l="l" t="t" r="r" b="b"/>
                <a:pathLst>
                  <a:path w="17366" h="15821" extrusionOk="0">
                    <a:moveTo>
                      <a:pt x="8681" y="1"/>
                    </a:moveTo>
                    <a:cubicBezTo>
                      <a:pt x="6657" y="1"/>
                      <a:pt x="4633" y="772"/>
                      <a:pt x="3088" y="2316"/>
                    </a:cubicBezTo>
                    <a:cubicBezTo>
                      <a:pt x="1" y="5408"/>
                      <a:pt x="1" y="10416"/>
                      <a:pt x="3088" y="13504"/>
                    </a:cubicBezTo>
                    <a:cubicBezTo>
                      <a:pt x="4632" y="15049"/>
                      <a:pt x="6656" y="15820"/>
                      <a:pt x="8680" y="15820"/>
                    </a:cubicBezTo>
                    <a:cubicBezTo>
                      <a:pt x="10705" y="15820"/>
                      <a:pt x="12730" y="15048"/>
                      <a:pt x="14275" y="13503"/>
                    </a:cubicBezTo>
                    <a:cubicBezTo>
                      <a:pt x="17365" y="10416"/>
                      <a:pt x="17365" y="5408"/>
                      <a:pt x="14275" y="2316"/>
                    </a:cubicBezTo>
                    <a:cubicBezTo>
                      <a:pt x="12730" y="772"/>
                      <a:pt x="10706" y="1"/>
                      <a:pt x="86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4"/>
              <p:cNvSpPr/>
              <p:nvPr/>
            </p:nvSpPr>
            <p:spPr>
              <a:xfrm>
                <a:off x="7225241" y="3722136"/>
                <a:ext cx="226418" cy="226372"/>
              </a:xfrm>
              <a:custGeom>
                <a:avLst/>
                <a:gdLst/>
                <a:ahLst/>
                <a:cxnLst/>
                <a:rect l="l" t="t" r="r" b="b"/>
                <a:pathLst>
                  <a:path w="10063" h="10061" extrusionOk="0">
                    <a:moveTo>
                      <a:pt x="1782" y="0"/>
                    </a:moveTo>
                    <a:lnTo>
                      <a:pt x="1" y="1781"/>
                    </a:lnTo>
                    <a:lnTo>
                      <a:pt x="8282" y="10061"/>
                    </a:lnTo>
                    <a:lnTo>
                      <a:pt x="10063" y="8281"/>
                    </a:lnTo>
                    <a:lnTo>
                      <a:pt x="17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4"/>
              <p:cNvSpPr/>
              <p:nvPr/>
            </p:nvSpPr>
            <p:spPr>
              <a:xfrm>
                <a:off x="7371423" y="3868341"/>
                <a:ext cx="80235" cy="80168"/>
              </a:xfrm>
              <a:custGeom>
                <a:avLst/>
                <a:gdLst/>
                <a:ahLst/>
                <a:cxnLst/>
                <a:rect l="l" t="t" r="r" b="b"/>
                <a:pathLst>
                  <a:path w="3566" h="3563" extrusionOk="0">
                    <a:moveTo>
                      <a:pt x="1785" y="0"/>
                    </a:moveTo>
                    <a:lnTo>
                      <a:pt x="1" y="1783"/>
                    </a:lnTo>
                    <a:lnTo>
                      <a:pt x="1785" y="3563"/>
                    </a:lnTo>
                    <a:lnTo>
                      <a:pt x="3566" y="1783"/>
                    </a:lnTo>
                    <a:lnTo>
                      <a:pt x="1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4"/>
              <p:cNvSpPr/>
              <p:nvPr/>
            </p:nvSpPr>
            <p:spPr>
              <a:xfrm>
                <a:off x="7013088" y="3518848"/>
                <a:ext cx="212648" cy="190035"/>
              </a:xfrm>
              <a:custGeom>
                <a:avLst/>
                <a:gdLst/>
                <a:ahLst/>
                <a:cxnLst/>
                <a:rect l="l" t="t" r="r" b="b"/>
                <a:pathLst>
                  <a:path w="9451" h="8446" extrusionOk="0">
                    <a:moveTo>
                      <a:pt x="4726" y="1"/>
                    </a:moveTo>
                    <a:cubicBezTo>
                      <a:pt x="3911" y="1"/>
                      <a:pt x="3251" y="661"/>
                      <a:pt x="3251" y="1474"/>
                    </a:cubicBezTo>
                    <a:cubicBezTo>
                      <a:pt x="3251" y="1778"/>
                      <a:pt x="3343" y="2062"/>
                      <a:pt x="3503" y="2296"/>
                    </a:cubicBezTo>
                    <a:cubicBezTo>
                      <a:pt x="3299" y="2458"/>
                      <a:pt x="3113" y="2659"/>
                      <a:pt x="2953" y="2892"/>
                    </a:cubicBezTo>
                    <a:cubicBezTo>
                      <a:pt x="2359" y="2519"/>
                      <a:pt x="1766" y="2146"/>
                      <a:pt x="1172" y="1774"/>
                    </a:cubicBezTo>
                    <a:cubicBezTo>
                      <a:pt x="1125" y="1745"/>
                      <a:pt x="1080" y="1732"/>
                      <a:pt x="1037" y="1732"/>
                    </a:cubicBezTo>
                    <a:cubicBezTo>
                      <a:pt x="812" y="1732"/>
                      <a:pt x="666" y="2077"/>
                      <a:pt x="906" y="2228"/>
                    </a:cubicBezTo>
                    <a:cubicBezTo>
                      <a:pt x="1501" y="2602"/>
                      <a:pt x="2096" y="2974"/>
                      <a:pt x="2691" y="3348"/>
                    </a:cubicBezTo>
                    <a:cubicBezTo>
                      <a:pt x="2483" y="3785"/>
                      <a:pt x="2355" y="4293"/>
                      <a:pt x="2330" y="4840"/>
                    </a:cubicBezTo>
                    <a:cubicBezTo>
                      <a:pt x="1665" y="4771"/>
                      <a:pt x="1001" y="4701"/>
                      <a:pt x="337" y="4633"/>
                    </a:cubicBezTo>
                    <a:cubicBezTo>
                      <a:pt x="326" y="4631"/>
                      <a:pt x="315" y="4631"/>
                      <a:pt x="305" y="4631"/>
                    </a:cubicBezTo>
                    <a:cubicBezTo>
                      <a:pt x="1" y="4631"/>
                      <a:pt x="13" y="5124"/>
                      <a:pt x="337" y="5158"/>
                    </a:cubicBezTo>
                    <a:lnTo>
                      <a:pt x="2338" y="5367"/>
                    </a:lnTo>
                    <a:cubicBezTo>
                      <a:pt x="2374" y="5839"/>
                      <a:pt x="2490" y="6281"/>
                      <a:pt x="2663" y="6670"/>
                    </a:cubicBezTo>
                    <a:lnTo>
                      <a:pt x="1238" y="8001"/>
                    </a:lnTo>
                    <a:cubicBezTo>
                      <a:pt x="1045" y="8181"/>
                      <a:pt x="1227" y="8446"/>
                      <a:pt x="1434" y="8446"/>
                    </a:cubicBezTo>
                    <a:cubicBezTo>
                      <a:pt x="1494" y="8446"/>
                      <a:pt x="1555" y="8424"/>
                      <a:pt x="1610" y="8372"/>
                    </a:cubicBezTo>
                    <a:cubicBezTo>
                      <a:pt x="2049" y="7963"/>
                      <a:pt x="2488" y="7554"/>
                      <a:pt x="2927" y="7146"/>
                    </a:cubicBezTo>
                    <a:cubicBezTo>
                      <a:pt x="3366" y="7806"/>
                      <a:pt x="4010" y="8223"/>
                      <a:pt x="4726" y="8223"/>
                    </a:cubicBezTo>
                    <a:cubicBezTo>
                      <a:pt x="5442" y="8223"/>
                      <a:pt x="6084" y="7806"/>
                      <a:pt x="6525" y="7146"/>
                    </a:cubicBezTo>
                    <a:cubicBezTo>
                      <a:pt x="6963" y="7555"/>
                      <a:pt x="7401" y="7965"/>
                      <a:pt x="7841" y="8372"/>
                    </a:cubicBezTo>
                    <a:cubicBezTo>
                      <a:pt x="7896" y="8424"/>
                      <a:pt x="7957" y="8446"/>
                      <a:pt x="8017" y="8446"/>
                    </a:cubicBezTo>
                    <a:cubicBezTo>
                      <a:pt x="8224" y="8446"/>
                      <a:pt x="8407" y="8181"/>
                      <a:pt x="8214" y="8001"/>
                    </a:cubicBezTo>
                    <a:lnTo>
                      <a:pt x="6787" y="6671"/>
                    </a:lnTo>
                    <a:cubicBezTo>
                      <a:pt x="6963" y="6282"/>
                      <a:pt x="7077" y="5841"/>
                      <a:pt x="7114" y="5367"/>
                    </a:cubicBezTo>
                    <a:lnTo>
                      <a:pt x="9114" y="5158"/>
                    </a:lnTo>
                    <a:cubicBezTo>
                      <a:pt x="9438" y="5123"/>
                      <a:pt x="9451" y="4630"/>
                      <a:pt x="9146" y="4630"/>
                    </a:cubicBezTo>
                    <a:cubicBezTo>
                      <a:pt x="9136" y="4630"/>
                      <a:pt x="9125" y="4630"/>
                      <a:pt x="9114" y="4631"/>
                    </a:cubicBezTo>
                    <a:cubicBezTo>
                      <a:pt x="8450" y="4701"/>
                      <a:pt x="7785" y="4768"/>
                      <a:pt x="7121" y="4838"/>
                    </a:cubicBezTo>
                    <a:cubicBezTo>
                      <a:pt x="7096" y="4292"/>
                      <a:pt x="6967" y="3784"/>
                      <a:pt x="6760" y="3348"/>
                    </a:cubicBezTo>
                    <a:cubicBezTo>
                      <a:pt x="7356" y="2974"/>
                      <a:pt x="7951" y="2602"/>
                      <a:pt x="8546" y="2228"/>
                    </a:cubicBezTo>
                    <a:cubicBezTo>
                      <a:pt x="8786" y="2077"/>
                      <a:pt x="8640" y="1732"/>
                      <a:pt x="8415" y="1732"/>
                    </a:cubicBezTo>
                    <a:cubicBezTo>
                      <a:pt x="8372" y="1732"/>
                      <a:pt x="8326" y="1745"/>
                      <a:pt x="8279" y="1774"/>
                    </a:cubicBezTo>
                    <a:cubicBezTo>
                      <a:pt x="7685" y="2146"/>
                      <a:pt x="7091" y="2519"/>
                      <a:pt x="6498" y="2892"/>
                    </a:cubicBezTo>
                    <a:cubicBezTo>
                      <a:pt x="6337" y="2661"/>
                      <a:pt x="6154" y="2458"/>
                      <a:pt x="5948" y="2296"/>
                    </a:cubicBezTo>
                    <a:cubicBezTo>
                      <a:pt x="6107" y="2062"/>
                      <a:pt x="6200" y="1778"/>
                      <a:pt x="6200" y="1474"/>
                    </a:cubicBezTo>
                    <a:cubicBezTo>
                      <a:pt x="6200" y="661"/>
                      <a:pt x="5539" y="1"/>
                      <a:pt x="4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4"/>
              <p:cNvSpPr/>
              <p:nvPr/>
            </p:nvSpPr>
            <p:spPr>
              <a:xfrm>
                <a:off x="6559016" y="2352763"/>
                <a:ext cx="645502" cy="731115"/>
              </a:xfrm>
              <a:custGeom>
                <a:avLst/>
                <a:gdLst/>
                <a:ahLst/>
                <a:cxnLst/>
                <a:rect l="l" t="t" r="r" b="b"/>
                <a:pathLst>
                  <a:path w="28689" h="32494" extrusionOk="0">
                    <a:moveTo>
                      <a:pt x="0" y="0"/>
                    </a:moveTo>
                    <a:lnTo>
                      <a:pt x="0" y="32493"/>
                    </a:lnTo>
                    <a:lnTo>
                      <a:pt x="28689" y="32493"/>
                    </a:lnTo>
                    <a:lnTo>
                      <a:pt x="28689" y="6980"/>
                    </a:lnTo>
                    <a:lnTo>
                      <a:pt x="222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4"/>
              <p:cNvSpPr/>
              <p:nvPr/>
            </p:nvSpPr>
            <p:spPr>
              <a:xfrm>
                <a:off x="7059168" y="2352763"/>
                <a:ext cx="145350" cy="157050"/>
              </a:xfrm>
              <a:custGeom>
                <a:avLst/>
                <a:gdLst/>
                <a:ahLst/>
                <a:cxnLst/>
                <a:rect l="l" t="t" r="r" b="b"/>
                <a:pathLst>
                  <a:path w="6460" h="6980" extrusionOk="0">
                    <a:moveTo>
                      <a:pt x="1" y="0"/>
                    </a:moveTo>
                    <a:lnTo>
                      <a:pt x="1" y="6980"/>
                    </a:lnTo>
                    <a:lnTo>
                      <a:pt x="6460" y="698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4"/>
              <p:cNvSpPr/>
              <p:nvPr/>
            </p:nvSpPr>
            <p:spPr>
              <a:xfrm>
                <a:off x="6629193" y="2460268"/>
                <a:ext cx="362385" cy="20520"/>
              </a:xfrm>
              <a:custGeom>
                <a:avLst/>
                <a:gdLst/>
                <a:ahLst/>
                <a:cxnLst/>
                <a:rect l="l" t="t" r="r" b="b"/>
                <a:pathLst>
                  <a:path w="16106" h="912" extrusionOk="0">
                    <a:moveTo>
                      <a:pt x="0" y="1"/>
                    </a:moveTo>
                    <a:lnTo>
                      <a:pt x="0" y="912"/>
                    </a:lnTo>
                    <a:lnTo>
                      <a:pt x="16105" y="912"/>
                    </a:lnTo>
                    <a:lnTo>
                      <a:pt x="16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4"/>
              <p:cNvSpPr/>
              <p:nvPr/>
            </p:nvSpPr>
            <p:spPr>
              <a:xfrm>
                <a:off x="6629193" y="2532741"/>
                <a:ext cx="362385" cy="20542"/>
              </a:xfrm>
              <a:custGeom>
                <a:avLst/>
                <a:gdLst/>
                <a:ahLst/>
                <a:cxnLst/>
                <a:rect l="l" t="t" r="r" b="b"/>
                <a:pathLst>
                  <a:path w="16106" h="913" extrusionOk="0">
                    <a:moveTo>
                      <a:pt x="0" y="0"/>
                    </a:moveTo>
                    <a:lnTo>
                      <a:pt x="0" y="913"/>
                    </a:lnTo>
                    <a:lnTo>
                      <a:pt x="16105" y="913"/>
                    </a:lnTo>
                    <a:lnTo>
                      <a:pt x="16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4"/>
              <p:cNvSpPr/>
              <p:nvPr/>
            </p:nvSpPr>
            <p:spPr>
              <a:xfrm>
                <a:off x="6629193" y="2605213"/>
                <a:ext cx="517005" cy="20542"/>
              </a:xfrm>
              <a:custGeom>
                <a:avLst/>
                <a:gdLst/>
                <a:ahLst/>
                <a:cxnLst/>
                <a:rect l="l" t="t" r="r" b="b"/>
                <a:pathLst>
                  <a:path w="22978" h="913" extrusionOk="0">
                    <a:moveTo>
                      <a:pt x="0" y="0"/>
                    </a:moveTo>
                    <a:lnTo>
                      <a:pt x="0" y="912"/>
                    </a:lnTo>
                    <a:lnTo>
                      <a:pt x="22977" y="912"/>
                    </a:lnTo>
                    <a:lnTo>
                      <a:pt x="22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4"/>
              <p:cNvSpPr/>
              <p:nvPr/>
            </p:nvSpPr>
            <p:spPr>
              <a:xfrm>
                <a:off x="6629193" y="2677686"/>
                <a:ext cx="517005" cy="20565"/>
              </a:xfrm>
              <a:custGeom>
                <a:avLst/>
                <a:gdLst/>
                <a:ahLst/>
                <a:cxnLst/>
                <a:rect l="l" t="t" r="r" b="b"/>
                <a:pathLst>
                  <a:path w="22978" h="914"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4"/>
              <p:cNvSpPr/>
              <p:nvPr/>
            </p:nvSpPr>
            <p:spPr>
              <a:xfrm>
                <a:off x="6629193" y="2750181"/>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4"/>
              <p:cNvSpPr/>
              <p:nvPr/>
            </p:nvSpPr>
            <p:spPr>
              <a:xfrm>
                <a:off x="6629193" y="2822653"/>
                <a:ext cx="517005" cy="20542"/>
              </a:xfrm>
              <a:custGeom>
                <a:avLst/>
                <a:gdLst/>
                <a:ahLst/>
                <a:cxnLst/>
                <a:rect l="l" t="t" r="r" b="b"/>
                <a:pathLst>
                  <a:path w="22978" h="913" extrusionOk="0">
                    <a:moveTo>
                      <a:pt x="0" y="0"/>
                    </a:moveTo>
                    <a:lnTo>
                      <a:pt x="0" y="912"/>
                    </a:lnTo>
                    <a:lnTo>
                      <a:pt x="22977" y="912"/>
                    </a:lnTo>
                    <a:lnTo>
                      <a:pt x="22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4"/>
              <p:cNvSpPr/>
              <p:nvPr/>
            </p:nvSpPr>
            <p:spPr>
              <a:xfrm>
                <a:off x="6629193" y="2895103"/>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4"/>
              <p:cNvSpPr/>
              <p:nvPr/>
            </p:nvSpPr>
            <p:spPr>
              <a:xfrm>
                <a:off x="6629193" y="2967598"/>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4"/>
              <p:cNvSpPr/>
              <p:nvPr/>
            </p:nvSpPr>
            <p:spPr>
              <a:xfrm>
                <a:off x="7757748" y="2175298"/>
                <a:ext cx="580973" cy="416723"/>
              </a:xfrm>
              <a:custGeom>
                <a:avLst/>
                <a:gdLst/>
                <a:ahLst/>
                <a:cxnLst/>
                <a:rect l="l" t="t" r="r" b="b"/>
                <a:pathLst>
                  <a:path w="25821" h="18521" extrusionOk="0">
                    <a:moveTo>
                      <a:pt x="12910" y="0"/>
                    </a:moveTo>
                    <a:cubicBezTo>
                      <a:pt x="12051" y="0"/>
                      <a:pt x="11192" y="480"/>
                      <a:pt x="10541" y="1439"/>
                    </a:cubicBezTo>
                    <a:lnTo>
                      <a:pt x="1303" y="15034"/>
                    </a:lnTo>
                    <a:cubicBezTo>
                      <a:pt x="0" y="16952"/>
                      <a:pt x="831" y="18521"/>
                      <a:pt x="3150" y="18521"/>
                    </a:cubicBezTo>
                    <a:lnTo>
                      <a:pt x="22669" y="18521"/>
                    </a:lnTo>
                    <a:cubicBezTo>
                      <a:pt x="24988" y="18521"/>
                      <a:pt x="25820" y="16951"/>
                      <a:pt x="24517" y="15034"/>
                    </a:cubicBezTo>
                    <a:lnTo>
                      <a:pt x="15279" y="1439"/>
                    </a:lnTo>
                    <a:cubicBezTo>
                      <a:pt x="14628" y="480"/>
                      <a:pt x="13769" y="0"/>
                      <a:pt x="12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a:off x="8034003" y="2175276"/>
                <a:ext cx="304718" cy="416745"/>
              </a:xfrm>
              <a:custGeom>
                <a:avLst/>
                <a:gdLst/>
                <a:ahLst/>
                <a:cxnLst/>
                <a:rect l="l" t="t" r="r" b="b"/>
                <a:pathLst>
                  <a:path w="13543" h="18522" extrusionOk="0">
                    <a:moveTo>
                      <a:pt x="631" y="1"/>
                    </a:moveTo>
                    <a:cubicBezTo>
                      <a:pt x="420" y="1"/>
                      <a:pt x="208" y="30"/>
                      <a:pt x="0" y="88"/>
                    </a:cubicBezTo>
                    <a:cubicBezTo>
                      <a:pt x="636" y="268"/>
                      <a:pt x="1244" y="716"/>
                      <a:pt x="1736" y="1440"/>
                    </a:cubicBezTo>
                    <a:lnTo>
                      <a:pt x="10973" y="15035"/>
                    </a:lnTo>
                    <a:cubicBezTo>
                      <a:pt x="12277" y="16953"/>
                      <a:pt x="11444" y="18522"/>
                      <a:pt x="9127" y="18522"/>
                    </a:cubicBezTo>
                    <a:lnTo>
                      <a:pt x="10391" y="18522"/>
                    </a:lnTo>
                    <a:cubicBezTo>
                      <a:pt x="12710" y="18522"/>
                      <a:pt x="13542" y="16953"/>
                      <a:pt x="12239" y="15035"/>
                    </a:cubicBezTo>
                    <a:lnTo>
                      <a:pt x="3001" y="1440"/>
                    </a:lnTo>
                    <a:cubicBezTo>
                      <a:pt x="2349" y="480"/>
                      <a:pt x="1490" y="1"/>
                      <a:pt x="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a:off x="8029031" y="2278866"/>
                <a:ext cx="38385" cy="207540"/>
              </a:xfrm>
              <a:custGeom>
                <a:avLst/>
                <a:gdLst/>
                <a:ahLst/>
                <a:cxnLst/>
                <a:rect l="l" t="t" r="r" b="b"/>
                <a:pathLst>
                  <a:path w="1706" h="9224" extrusionOk="0">
                    <a:moveTo>
                      <a:pt x="853" y="1"/>
                    </a:moveTo>
                    <a:cubicBezTo>
                      <a:pt x="382" y="1"/>
                      <a:pt x="1" y="383"/>
                      <a:pt x="1" y="855"/>
                    </a:cubicBezTo>
                    <a:lnTo>
                      <a:pt x="1" y="8371"/>
                    </a:lnTo>
                    <a:cubicBezTo>
                      <a:pt x="1" y="8843"/>
                      <a:pt x="382" y="9224"/>
                      <a:pt x="853" y="9224"/>
                    </a:cubicBezTo>
                    <a:cubicBezTo>
                      <a:pt x="1323" y="9224"/>
                      <a:pt x="1706" y="8843"/>
                      <a:pt x="1706" y="8371"/>
                    </a:cubicBezTo>
                    <a:lnTo>
                      <a:pt x="1706" y="855"/>
                    </a:lnTo>
                    <a:cubicBezTo>
                      <a:pt x="1706" y="383"/>
                      <a:pt x="1325"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a:off x="8029031" y="2503776"/>
                <a:ext cx="38385" cy="38430"/>
              </a:xfrm>
              <a:custGeom>
                <a:avLst/>
                <a:gdLst/>
                <a:ahLst/>
                <a:cxnLst/>
                <a:rect l="l" t="t" r="r" b="b"/>
                <a:pathLst>
                  <a:path w="1706" h="1708" extrusionOk="0">
                    <a:moveTo>
                      <a:pt x="853" y="1"/>
                    </a:moveTo>
                    <a:cubicBezTo>
                      <a:pt x="382" y="1"/>
                      <a:pt x="1" y="383"/>
                      <a:pt x="1" y="853"/>
                    </a:cubicBezTo>
                    <a:cubicBezTo>
                      <a:pt x="1" y="1325"/>
                      <a:pt x="382" y="1707"/>
                      <a:pt x="853" y="1707"/>
                    </a:cubicBezTo>
                    <a:cubicBezTo>
                      <a:pt x="1323" y="1707"/>
                      <a:pt x="1706" y="1325"/>
                      <a:pt x="1706" y="853"/>
                    </a:cubicBezTo>
                    <a:cubicBezTo>
                      <a:pt x="1706" y="382"/>
                      <a:pt x="1325"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p:nvPr/>
            </p:nvSpPr>
            <p:spPr>
              <a:xfrm>
                <a:off x="6836913" y="3739371"/>
                <a:ext cx="326880" cy="297113"/>
              </a:xfrm>
              <a:custGeom>
                <a:avLst/>
                <a:gdLst/>
                <a:ahLst/>
                <a:cxnLst/>
                <a:rect l="l" t="t" r="r" b="b"/>
                <a:pathLst>
                  <a:path w="14528" h="13205" extrusionOk="0">
                    <a:moveTo>
                      <a:pt x="906" y="1"/>
                    </a:moveTo>
                    <a:cubicBezTo>
                      <a:pt x="424" y="1"/>
                      <a:pt x="0" y="614"/>
                      <a:pt x="451" y="1028"/>
                    </a:cubicBezTo>
                    <a:cubicBezTo>
                      <a:pt x="4878" y="5089"/>
                      <a:pt x="9301" y="9144"/>
                      <a:pt x="13726" y="13205"/>
                    </a:cubicBezTo>
                    <a:lnTo>
                      <a:pt x="14527" y="13205"/>
                    </a:lnTo>
                    <a:lnTo>
                      <a:pt x="14527" y="12286"/>
                    </a:lnTo>
                    <a:cubicBezTo>
                      <a:pt x="10123" y="8248"/>
                      <a:pt x="5719" y="4207"/>
                      <a:pt x="1313" y="168"/>
                    </a:cubicBezTo>
                    <a:cubicBezTo>
                      <a:pt x="1185" y="50"/>
                      <a:pt x="1043" y="1"/>
                      <a:pt x="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4"/>
              <p:cNvSpPr/>
              <p:nvPr/>
            </p:nvSpPr>
            <p:spPr>
              <a:xfrm>
                <a:off x="6419268" y="4532563"/>
                <a:ext cx="3401055" cy="70560"/>
              </a:xfrm>
              <a:custGeom>
                <a:avLst/>
                <a:gdLst/>
                <a:ahLst/>
                <a:cxnLst/>
                <a:rect l="l" t="t" r="r" b="b"/>
                <a:pathLst>
                  <a:path w="151158" h="3136" extrusionOk="0">
                    <a:moveTo>
                      <a:pt x="1568" y="0"/>
                    </a:moveTo>
                    <a:cubicBezTo>
                      <a:pt x="702" y="0"/>
                      <a:pt x="1" y="702"/>
                      <a:pt x="1" y="1567"/>
                    </a:cubicBezTo>
                    <a:cubicBezTo>
                      <a:pt x="1" y="2434"/>
                      <a:pt x="702" y="3136"/>
                      <a:pt x="1568" y="3136"/>
                    </a:cubicBezTo>
                    <a:lnTo>
                      <a:pt x="149589" y="3136"/>
                    </a:lnTo>
                    <a:cubicBezTo>
                      <a:pt x="150455" y="3136"/>
                      <a:pt x="151157" y="2433"/>
                      <a:pt x="151157" y="1567"/>
                    </a:cubicBezTo>
                    <a:cubicBezTo>
                      <a:pt x="151157" y="703"/>
                      <a:pt x="150455" y="1"/>
                      <a:pt x="149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4"/>
              <p:cNvSpPr/>
              <p:nvPr/>
            </p:nvSpPr>
            <p:spPr>
              <a:xfrm>
                <a:off x="8956886" y="2512648"/>
                <a:ext cx="779625" cy="594248"/>
              </a:xfrm>
              <a:custGeom>
                <a:avLst/>
                <a:gdLst/>
                <a:ahLst/>
                <a:cxnLst/>
                <a:rect l="l" t="t" r="r" b="b"/>
                <a:pathLst>
                  <a:path w="34650" h="26411" extrusionOk="0">
                    <a:moveTo>
                      <a:pt x="1989" y="0"/>
                    </a:moveTo>
                    <a:cubicBezTo>
                      <a:pt x="836" y="0"/>
                      <a:pt x="0" y="937"/>
                      <a:pt x="129" y="2081"/>
                    </a:cubicBezTo>
                    <a:lnTo>
                      <a:pt x="2648" y="24331"/>
                    </a:lnTo>
                    <a:cubicBezTo>
                      <a:pt x="2777" y="25476"/>
                      <a:pt x="3826" y="26411"/>
                      <a:pt x="4978" y="26411"/>
                    </a:cubicBezTo>
                    <a:lnTo>
                      <a:pt x="29691" y="26411"/>
                    </a:lnTo>
                    <a:cubicBezTo>
                      <a:pt x="30842" y="26411"/>
                      <a:pt x="31910" y="25475"/>
                      <a:pt x="32062" y="24334"/>
                    </a:cubicBezTo>
                    <a:lnTo>
                      <a:pt x="34497" y="6227"/>
                    </a:lnTo>
                    <a:cubicBezTo>
                      <a:pt x="34650" y="5086"/>
                      <a:pt x="33832" y="4152"/>
                      <a:pt x="32681" y="4152"/>
                    </a:cubicBezTo>
                    <a:lnTo>
                      <a:pt x="20114" y="4152"/>
                    </a:lnTo>
                    <a:lnTo>
                      <a:pt x="20114" y="4155"/>
                    </a:lnTo>
                    <a:cubicBezTo>
                      <a:pt x="18961" y="4155"/>
                      <a:pt x="18021" y="3222"/>
                      <a:pt x="18021" y="2078"/>
                    </a:cubicBezTo>
                    <a:cubicBezTo>
                      <a:pt x="18021" y="937"/>
                      <a:pt x="17077" y="0"/>
                      <a:pt x="1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4"/>
              <p:cNvSpPr/>
              <p:nvPr/>
            </p:nvSpPr>
            <p:spPr>
              <a:xfrm>
                <a:off x="8913123" y="2512648"/>
                <a:ext cx="779625" cy="594248"/>
              </a:xfrm>
              <a:custGeom>
                <a:avLst/>
                <a:gdLst/>
                <a:ahLst/>
                <a:cxnLst/>
                <a:rect l="l" t="t" r="r" b="b"/>
                <a:pathLst>
                  <a:path w="34650" h="26411" extrusionOk="0">
                    <a:moveTo>
                      <a:pt x="1987" y="0"/>
                    </a:moveTo>
                    <a:cubicBezTo>
                      <a:pt x="835" y="0"/>
                      <a:pt x="0" y="937"/>
                      <a:pt x="128" y="2081"/>
                    </a:cubicBezTo>
                    <a:lnTo>
                      <a:pt x="2647" y="24331"/>
                    </a:lnTo>
                    <a:cubicBezTo>
                      <a:pt x="2776" y="25476"/>
                      <a:pt x="3824" y="26411"/>
                      <a:pt x="4978" y="26411"/>
                    </a:cubicBezTo>
                    <a:lnTo>
                      <a:pt x="29691" y="26411"/>
                    </a:lnTo>
                    <a:cubicBezTo>
                      <a:pt x="30843" y="26411"/>
                      <a:pt x="31909" y="25475"/>
                      <a:pt x="32063" y="24334"/>
                    </a:cubicBezTo>
                    <a:lnTo>
                      <a:pt x="34498" y="6227"/>
                    </a:lnTo>
                    <a:cubicBezTo>
                      <a:pt x="34650" y="5086"/>
                      <a:pt x="33833" y="4152"/>
                      <a:pt x="32680" y="4152"/>
                    </a:cubicBezTo>
                    <a:lnTo>
                      <a:pt x="20113" y="4152"/>
                    </a:lnTo>
                    <a:lnTo>
                      <a:pt x="20113" y="4155"/>
                    </a:lnTo>
                    <a:cubicBezTo>
                      <a:pt x="18961" y="4155"/>
                      <a:pt x="18019" y="3222"/>
                      <a:pt x="18019" y="2078"/>
                    </a:cubicBezTo>
                    <a:cubicBezTo>
                      <a:pt x="18019" y="937"/>
                      <a:pt x="17075" y="0"/>
                      <a:pt x="15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4"/>
              <p:cNvSpPr/>
              <p:nvPr/>
            </p:nvSpPr>
            <p:spPr>
              <a:xfrm>
                <a:off x="7285012" y="2777256"/>
                <a:ext cx="1544355" cy="1338450"/>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4"/>
              <p:cNvSpPr/>
              <p:nvPr/>
            </p:nvSpPr>
            <p:spPr>
              <a:xfrm>
                <a:off x="7773898" y="3184982"/>
                <a:ext cx="599049" cy="468917"/>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4"/>
              <p:cNvSpPr/>
              <p:nvPr/>
            </p:nvSpPr>
            <p:spPr>
              <a:xfrm>
                <a:off x="7852913" y="2961810"/>
                <a:ext cx="976443" cy="1153891"/>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43"/>
          <p:cNvSpPr txBox="1">
            <a:spLocks noGrp="1"/>
          </p:cNvSpPr>
          <p:nvPr>
            <p:ph type="title"/>
          </p:nvPr>
        </p:nvSpPr>
        <p:spPr>
          <a:xfrm>
            <a:off x="720000" y="540000"/>
            <a:ext cx="77040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CURRICULUM</a:t>
            </a:r>
            <a:endParaRPr/>
          </a:p>
        </p:txBody>
      </p:sp>
      <p:graphicFrame>
        <p:nvGraphicFramePr>
          <p:cNvPr id="698" name="Google Shape;698;p43"/>
          <p:cNvGraphicFramePr/>
          <p:nvPr/>
        </p:nvGraphicFramePr>
        <p:xfrm>
          <a:off x="720000" y="1494350"/>
          <a:ext cx="3000000" cy="3000000"/>
        </p:xfrm>
        <a:graphic>
          <a:graphicData uri="http://schemas.openxmlformats.org/drawingml/2006/table">
            <a:tbl>
              <a:tblPr>
                <a:noFill/>
                <a:tableStyleId>{FD42A805-000F-4937-A1E6-D71B3A252EAB}</a:tableStyleId>
              </a:tblPr>
              <a:tblGrid>
                <a:gridCol w="1176875">
                  <a:extLst>
                    <a:ext uri="{9D8B030D-6E8A-4147-A177-3AD203B41FA5}">
                      <a16:colId xmlns:a16="http://schemas.microsoft.com/office/drawing/2014/main" val="20000"/>
                    </a:ext>
                  </a:extLst>
                </a:gridCol>
                <a:gridCol w="2423125">
                  <a:extLst>
                    <a:ext uri="{9D8B030D-6E8A-4147-A177-3AD203B41FA5}">
                      <a16:colId xmlns:a16="http://schemas.microsoft.com/office/drawing/2014/main" val="20001"/>
                    </a:ext>
                  </a:extLst>
                </a:gridCol>
              </a:tblGrid>
              <a:tr h="552025">
                <a:tc gridSpan="2">
                  <a:txBody>
                    <a:bodyPr/>
                    <a:lstStyle/>
                    <a:p>
                      <a:pPr marL="0" lvl="0" indent="0" algn="ctr" rtl="0">
                        <a:spcBef>
                          <a:spcPts val="0"/>
                        </a:spcBef>
                        <a:spcAft>
                          <a:spcPts val="0"/>
                        </a:spcAft>
                        <a:buNone/>
                      </a:pPr>
                      <a:r>
                        <a:rPr lang="en" sz="2400">
                          <a:solidFill>
                            <a:schemeClr val="lt1"/>
                          </a:solidFill>
                          <a:latin typeface="Montserrat Black"/>
                          <a:ea typeface="Montserrat Black"/>
                          <a:cs typeface="Montserrat Black"/>
                          <a:sym typeface="Montserrat Black"/>
                        </a:rPr>
                        <a:t>INTRODUCTION</a:t>
                      </a:r>
                      <a:endParaRPr sz="2400">
                        <a:solidFill>
                          <a:schemeClr val="lt1"/>
                        </a:solidFill>
                        <a:latin typeface="Montserrat Black"/>
                        <a:ea typeface="Montserrat Black"/>
                        <a:cs typeface="Montserrat Black"/>
                        <a:sym typeface="Montserrat Black"/>
                      </a:endParaRPr>
                    </a:p>
                  </a:txBody>
                  <a:tcPr marL="90000" marR="90000" marT="91425" marB="91425" anchor="ctr">
                    <a:lnL w="19050" cap="flat" cmpd="sng">
                      <a:solidFill>
                        <a:schemeClr val="accen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accent2">
                          <a:alpha val="0"/>
                        </a:schemeClr>
                      </a:solidFill>
                      <a:prstDash val="solid"/>
                      <a:round/>
                      <a:headEnd type="none" w="sm" len="sm"/>
                      <a:tailEnd type="none" w="sm" len="sm"/>
                    </a:lnT>
                    <a:lnB w="19050" cap="flat" cmpd="sng">
                      <a:solidFill>
                        <a:schemeClr val="lt2"/>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613375">
                <a:tc gridSpan="2">
                  <a:txBody>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Mercury is the closest planet to the Sun and the smallest one in System</a:t>
                      </a:r>
                      <a:endParaRPr>
                        <a:solidFill>
                          <a:schemeClr val="dk1"/>
                        </a:solidFill>
                        <a:latin typeface="Montserrat Medium"/>
                        <a:ea typeface="Montserrat Medium"/>
                        <a:cs typeface="Montserrat Medium"/>
                        <a:sym typeface="Montserrat Medium"/>
                      </a:endParaRPr>
                    </a:p>
                  </a:txBody>
                  <a:tcPr marL="90000" marR="90000" marT="91425" marB="91425" anchor="ctr">
                    <a:lnL w="19050" cap="flat" cmpd="sng">
                      <a:solidFill>
                        <a:schemeClr val="accent2">
                          <a:alpha val="0"/>
                        </a:schemeClr>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1"/>
                  </a:ext>
                </a:extLst>
              </a:tr>
              <a:tr h="505075">
                <a:tc>
                  <a:txBody>
                    <a:bodyPr/>
                    <a:lstStyle/>
                    <a:p>
                      <a:pPr marL="0" lvl="0" indent="0" algn="ctr" rtl="0">
                        <a:spcBef>
                          <a:spcPts val="0"/>
                        </a:spcBef>
                        <a:spcAft>
                          <a:spcPts val="0"/>
                        </a:spcAft>
                        <a:buNone/>
                      </a:pPr>
                      <a:r>
                        <a:rPr lang="en" sz="1600">
                          <a:solidFill>
                            <a:schemeClr val="lt1"/>
                          </a:solidFill>
                          <a:latin typeface="Montserrat Black"/>
                          <a:ea typeface="Montserrat Black"/>
                          <a:cs typeface="Montserrat Black"/>
                          <a:sym typeface="Montserrat Black"/>
                        </a:rPr>
                        <a:t>2XXX</a:t>
                      </a:r>
                      <a:endParaRPr sz="1600">
                        <a:solidFill>
                          <a:schemeClr val="lt1"/>
                        </a:solidFill>
                        <a:latin typeface="Montserrat Black"/>
                        <a:ea typeface="Montserrat Black"/>
                        <a:cs typeface="Montserrat Black"/>
                        <a:sym typeface="Montserrat Black"/>
                      </a:endParaRPr>
                    </a:p>
                  </a:txBody>
                  <a:tcPr marL="90000" marR="90000" marT="91425" marB="91425" anchor="ctr">
                    <a:lnL w="19050" cap="flat" cmpd="sng">
                      <a:solidFill>
                        <a:schemeClr val="accen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Jupiter is a big planet </a:t>
                      </a:r>
                      <a:endParaRPr>
                        <a:solidFill>
                          <a:schemeClr val="dk1"/>
                        </a:solidFill>
                        <a:latin typeface="Montserrat Medium"/>
                        <a:ea typeface="Montserrat Medium"/>
                        <a:cs typeface="Montserrat Medium"/>
                        <a:sym typeface="Montserrat Medium"/>
                      </a:endParaRPr>
                    </a:p>
                  </a:txBody>
                  <a:tcPr marL="90000" marR="90000"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505075">
                <a:tc>
                  <a:txBody>
                    <a:bodyPr/>
                    <a:lstStyle/>
                    <a:p>
                      <a:pPr marL="0" lvl="0" indent="0" algn="ctr" rtl="0">
                        <a:spcBef>
                          <a:spcPts val="0"/>
                        </a:spcBef>
                        <a:spcAft>
                          <a:spcPts val="0"/>
                        </a:spcAft>
                        <a:buNone/>
                      </a:pPr>
                      <a:r>
                        <a:rPr lang="en" sz="1600">
                          <a:solidFill>
                            <a:schemeClr val="lt1"/>
                          </a:solidFill>
                          <a:latin typeface="Montserrat Black"/>
                          <a:ea typeface="Montserrat Black"/>
                          <a:cs typeface="Montserrat Black"/>
                          <a:sym typeface="Montserrat Black"/>
                        </a:rPr>
                        <a:t>2XXX</a:t>
                      </a:r>
                      <a:endParaRPr sz="1600">
                        <a:solidFill>
                          <a:schemeClr val="lt1"/>
                        </a:solidFill>
                        <a:latin typeface="Montserrat Black"/>
                        <a:ea typeface="Montserrat Black"/>
                        <a:cs typeface="Montserrat Black"/>
                        <a:sym typeface="Montserrat Black"/>
                      </a:endParaRPr>
                    </a:p>
                  </a:txBody>
                  <a:tcPr marL="90000" marR="90000" marT="91425" marB="91425" anchor="ctr">
                    <a:lnL w="19050" cap="flat" cmpd="sng">
                      <a:solidFill>
                        <a:schemeClr val="accen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Earth is where all live</a:t>
                      </a:r>
                      <a:endParaRPr>
                        <a:solidFill>
                          <a:schemeClr val="dk1"/>
                        </a:solidFill>
                        <a:latin typeface="Montserrat Medium"/>
                        <a:ea typeface="Montserrat Medium"/>
                        <a:cs typeface="Montserrat Medium"/>
                        <a:sym typeface="Montserrat Medium"/>
                      </a:endParaRPr>
                    </a:p>
                  </a:txBody>
                  <a:tcPr marL="90000" marR="90000"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467450">
                <a:tc>
                  <a:txBody>
                    <a:bodyPr/>
                    <a:lstStyle/>
                    <a:p>
                      <a:pPr marL="0" lvl="0" indent="0" algn="ctr" rtl="0">
                        <a:spcBef>
                          <a:spcPts val="0"/>
                        </a:spcBef>
                        <a:spcAft>
                          <a:spcPts val="0"/>
                        </a:spcAft>
                        <a:buNone/>
                      </a:pPr>
                      <a:r>
                        <a:rPr lang="en" sz="1600">
                          <a:solidFill>
                            <a:schemeClr val="lt1"/>
                          </a:solidFill>
                          <a:latin typeface="Montserrat Black"/>
                          <a:ea typeface="Montserrat Black"/>
                          <a:cs typeface="Montserrat Black"/>
                          <a:sym typeface="Montserrat Black"/>
                        </a:rPr>
                        <a:t>2XXX</a:t>
                      </a:r>
                      <a:endParaRPr sz="1600">
                        <a:solidFill>
                          <a:schemeClr val="lt1"/>
                        </a:solidFill>
                        <a:latin typeface="Montserrat Black"/>
                        <a:ea typeface="Montserrat Black"/>
                        <a:cs typeface="Montserrat Black"/>
                        <a:sym typeface="Montserrat Black"/>
                      </a:endParaRPr>
                    </a:p>
                  </a:txBody>
                  <a:tcPr marL="90000" marR="90000" marT="91425" marB="91425" anchor="ctr">
                    <a:lnL w="19050" cap="flat" cmpd="sng">
                      <a:solidFill>
                        <a:schemeClr val="accen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Mars is a cold place </a:t>
                      </a:r>
                      <a:endParaRPr>
                        <a:solidFill>
                          <a:schemeClr val="dk1"/>
                        </a:solidFill>
                        <a:latin typeface="Montserrat Medium"/>
                        <a:ea typeface="Montserrat Medium"/>
                        <a:cs typeface="Montserrat Medium"/>
                        <a:sym typeface="Montserrat Medium"/>
                      </a:endParaRPr>
                    </a:p>
                  </a:txBody>
                  <a:tcPr marL="90000" marR="90000"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467450">
                <a:tc>
                  <a:txBody>
                    <a:bodyPr/>
                    <a:lstStyle/>
                    <a:p>
                      <a:pPr marL="0" lvl="0" indent="0" algn="ctr" rtl="0">
                        <a:spcBef>
                          <a:spcPts val="0"/>
                        </a:spcBef>
                        <a:spcAft>
                          <a:spcPts val="0"/>
                        </a:spcAft>
                        <a:buNone/>
                      </a:pPr>
                      <a:r>
                        <a:rPr lang="en" sz="1600">
                          <a:solidFill>
                            <a:schemeClr val="lt1"/>
                          </a:solidFill>
                          <a:latin typeface="Montserrat Black"/>
                          <a:ea typeface="Montserrat Black"/>
                          <a:cs typeface="Montserrat Black"/>
                          <a:sym typeface="Montserrat Black"/>
                        </a:rPr>
                        <a:t>2XXX</a:t>
                      </a:r>
                      <a:endParaRPr sz="1600">
                        <a:solidFill>
                          <a:schemeClr val="lt1"/>
                        </a:solidFill>
                        <a:latin typeface="Montserrat Black"/>
                        <a:ea typeface="Montserrat Black"/>
                        <a:cs typeface="Montserrat Black"/>
                        <a:sym typeface="Montserrat Black"/>
                      </a:endParaRPr>
                    </a:p>
                  </a:txBody>
                  <a:tcPr marL="90000" marR="90000" marT="91425" marB="91425" anchor="ctr">
                    <a:lnL w="19050" cap="flat" cmpd="sng">
                      <a:solidFill>
                        <a:schemeClr val="accent2">
                          <a:alpha val="0"/>
                        </a:schemeClr>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Saturn has several rings</a:t>
                      </a:r>
                      <a:endParaRPr>
                        <a:solidFill>
                          <a:schemeClr val="dk1"/>
                        </a:solidFill>
                        <a:latin typeface="Montserrat Medium"/>
                        <a:ea typeface="Montserrat Medium"/>
                        <a:cs typeface="Montserrat Medium"/>
                        <a:sym typeface="Montserrat Medium"/>
                      </a:endParaRPr>
                    </a:p>
                  </a:txBody>
                  <a:tcPr marL="90000" marR="90000" marT="91425" marB="91425" anchor="ctr">
                    <a:lnL w="19050" cap="flat" cmpd="sng">
                      <a:solidFill>
                        <a:schemeClr val="lt2"/>
                      </a:solidFill>
                      <a:prstDash val="solid"/>
                      <a:round/>
                      <a:headEnd type="none" w="sm" len="sm"/>
                      <a:tailEnd type="none" w="sm" len="sm"/>
                    </a:lnL>
                    <a:lnR w="19050" cap="flat" cmpd="sng">
                      <a:solidFill>
                        <a:schemeClr val="lt2">
                          <a:alpha val="0"/>
                        </a:schemeClr>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accent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699" name="Google Shape;699;p43"/>
          <p:cNvGrpSpPr/>
          <p:nvPr/>
        </p:nvGrpSpPr>
        <p:grpSpPr>
          <a:xfrm>
            <a:off x="7044200" y="76211"/>
            <a:ext cx="2023619" cy="1907631"/>
            <a:chOff x="7044200" y="76211"/>
            <a:chExt cx="2023619" cy="1907631"/>
          </a:xfrm>
        </p:grpSpPr>
        <p:sp>
          <p:nvSpPr>
            <p:cNvPr id="700" name="Google Shape;700;p43"/>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43"/>
            <p:cNvGrpSpPr/>
            <p:nvPr/>
          </p:nvGrpSpPr>
          <p:grpSpPr>
            <a:xfrm>
              <a:off x="7418027" y="228595"/>
              <a:ext cx="1497384" cy="1264312"/>
              <a:chOff x="5949750" y="3656175"/>
              <a:chExt cx="668475" cy="564425"/>
            </a:xfrm>
          </p:grpSpPr>
          <p:sp>
            <p:nvSpPr>
              <p:cNvPr id="702" name="Google Shape;702;p43"/>
              <p:cNvSpPr/>
              <p:nvPr/>
            </p:nvSpPr>
            <p:spPr>
              <a:xfrm>
                <a:off x="5955325" y="3664675"/>
                <a:ext cx="640225" cy="555925"/>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5984325" y="3685325"/>
                <a:ext cx="582250" cy="513025"/>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6162875" y="3837925"/>
                <a:ext cx="235475" cy="184700"/>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6360950" y="3678950"/>
                <a:ext cx="193650" cy="176475"/>
              </a:xfrm>
              <a:custGeom>
                <a:avLst/>
                <a:gdLst/>
                <a:ahLst/>
                <a:cxnLst/>
                <a:rect l="l" t="t" r="r" b="b"/>
                <a:pathLst>
                  <a:path w="7746" h="7059" extrusionOk="0">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6382925" y="3698925"/>
                <a:ext cx="149725" cy="136450"/>
              </a:xfrm>
              <a:custGeom>
                <a:avLst/>
                <a:gdLst/>
                <a:ahLst/>
                <a:cxnLst/>
                <a:rect l="l" t="t" r="r" b="b"/>
                <a:pathLst>
                  <a:path w="5989" h="5458" extrusionOk="0">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6498325" y="3807700"/>
                <a:ext cx="119900" cy="119950"/>
              </a:xfrm>
              <a:custGeom>
                <a:avLst/>
                <a:gdLst/>
                <a:ahLst/>
                <a:cxnLst/>
                <a:rect l="l" t="t" r="r" b="b"/>
                <a:pathLst>
                  <a:path w="4796" h="4798" extrusionOk="0">
                    <a:moveTo>
                      <a:pt x="615" y="1"/>
                    </a:moveTo>
                    <a:lnTo>
                      <a:pt x="0" y="616"/>
                    </a:lnTo>
                    <a:lnTo>
                      <a:pt x="4181" y="4798"/>
                    </a:lnTo>
                    <a:lnTo>
                      <a:pt x="4796" y="4183"/>
                    </a:lnTo>
                    <a:lnTo>
                      <a:pt x="6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6587450" y="3896925"/>
                <a:ext cx="30775" cy="30725"/>
              </a:xfrm>
              <a:custGeom>
                <a:avLst/>
                <a:gdLst/>
                <a:ahLst/>
                <a:cxnLst/>
                <a:rect l="l" t="t" r="r" b="b"/>
                <a:pathLst>
                  <a:path w="1231" h="1229" extrusionOk="0">
                    <a:moveTo>
                      <a:pt x="616" y="0"/>
                    </a:moveTo>
                    <a:lnTo>
                      <a:pt x="1" y="615"/>
                    </a:lnTo>
                    <a:lnTo>
                      <a:pt x="616" y="1229"/>
                    </a:lnTo>
                    <a:lnTo>
                      <a:pt x="1231" y="614"/>
                    </a:lnTo>
                    <a:lnTo>
                      <a:pt x="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6007625" y="4051950"/>
                <a:ext cx="134125" cy="129275"/>
              </a:xfrm>
              <a:custGeom>
                <a:avLst/>
                <a:gdLst/>
                <a:ahLst/>
                <a:cxnLst/>
                <a:rect l="l" t="t" r="r" b="b"/>
                <a:pathLst>
                  <a:path w="5365" h="5171" extrusionOk="0">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6037325"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6066500"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6095700" y="4096300"/>
                <a:ext cx="16375" cy="16350"/>
              </a:xfrm>
              <a:custGeom>
                <a:avLst/>
                <a:gdLst/>
                <a:ahLst/>
                <a:cxnLst/>
                <a:rect l="l" t="t" r="r" b="b"/>
                <a:pathLst>
                  <a:path w="655" h="654" extrusionOk="0">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6087125" y="4154300"/>
                <a:ext cx="7700" cy="26900"/>
              </a:xfrm>
              <a:custGeom>
                <a:avLst/>
                <a:gdLst/>
                <a:ahLst/>
                <a:cxnLst/>
                <a:rect l="l" t="t" r="r" b="b"/>
                <a:pathLst>
                  <a:path w="308" h="1076" extrusionOk="0">
                    <a:moveTo>
                      <a:pt x="0" y="1"/>
                    </a:moveTo>
                    <a:lnTo>
                      <a:pt x="0" y="743"/>
                    </a:lnTo>
                    <a:lnTo>
                      <a:pt x="308" y="1076"/>
                    </a:lnTo>
                    <a:lnTo>
                      <a:pt x="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6113875" y="4051950"/>
                <a:ext cx="27925" cy="102450"/>
              </a:xfrm>
              <a:custGeom>
                <a:avLst/>
                <a:gdLst/>
                <a:ahLst/>
                <a:cxnLst/>
                <a:rect l="l" t="t" r="r" b="b"/>
                <a:pathLst>
                  <a:path w="1117" h="4098" extrusionOk="0">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6389525" y="4008225"/>
                <a:ext cx="174975" cy="174900"/>
              </a:xfrm>
              <a:custGeom>
                <a:avLst/>
                <a:gdLst/>
                <a:ahLst/>
                <a:cxnLst/>
                <a:rect l="l" t="t" r="r" b="b"/>
                <a:pathLst>
                  <a:path w="6999" h="6996" extrusionOk="0">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6415225" y="4033900"/>
                <a:ext cx="123500" cy="123550"/>
              </a:xfrm>
              <a:custGeom>
                <a:avLst/>
                <a:gdLst/>
                <a:ahLst/>
                <a:cxnLst/>
                <a:rect l="l" t="t" r="r" b="b"/>
                <a:pathLst>
                  <a:path w="4940" h="4942" extrusionOk="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6473175" y="4033975"/>
                <a:ext cx="65600" cy="123500"/>
              </a:xfrm>
              <a:custGeom>
                <a:avLst/>
                <a:gdLst/>
                <a:ahLst/>
                <a:cxnLst/>
                <a:rect l="l" t="t" r="r" b="b"/>
                <a:pathLst>
                  <a:path w="2624" h="4940" extrusionOk="0">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6441500" y="4072600"/>
                <a:ext cx="72550" cy="48575"/>
              </a:xfrm>
              <a:custGeom>
                <a:avLst/>
                <a:gdLst/>
                <a:ahLst/>
                <a:cxnLst/>
                <a:rect l="l" t="t" r="r" b="b"/>
                <a:pathLst>
                  <a:path w="2902" h="1943" extrusionOk="0">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5974575" y="3656175"/>
                <a:ext cx="110200" cy="108350"/>
              </a:xfrm>
              <a:custGeom>
                <a:avLst/>
                <a:gdLst/>
                <a:ahLst/>
                <a:cxnLst/>
                <a:rect l="l" t="t" r="r" b="b"/>
                <a:pathLst>
                  <a:path w="4408" h="4334" extrusionOk="0">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5949750" y="3718325"/>
                <a:ext cx="159900" cy="159875"/>
              </a:xfrm>
              <a:custGeom>
                <a:avLst/>
                <a:gdLst/>
                <a:ahLst/>
                <a:cxnLst/>
                <a:rect l="l" t="t" r="r" b="b"/>
                <a:pathLst>
                  <a:path w="6396" h="6395" extrusionOk="0">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5959800" y="3728400"/>
                <a:ext cx="149850" cy="149825"/>
              </a:xfrm>
              <a:custGeom>
                <a:avLst/>
                <a:gdLst/>
                <a:ahLst/>
                <a:cxnLst/>
                <a:rect l="l" t="t" r="r" b="b"/>
                <a:pathLst>
                  <a:path w="5994" h="5993" extrusionOk="0">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6005700" y="3755950"/>
                <a:ext cx="47975" cy="94550"/>
              </a:xfrm>
              <a:custGeom>
                <a:avLst/>
                <a:gdLst/>
                <a:ahLst/>
                <a:cxnLst/>
                <a:rect l="l" t="t" r="r" b="b"/>
                <a:pathLst>
                  <a:path w="1919" h="3782" extrusionOk="0">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 name="Google Shape;723;p43"/>
            <p:cNvSpPr/>
            <p:nvPr/>
          </p:nvSpPr>
          <p:spPr>
            <a:xfrm>
              <a:off x="8497771" y="16040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7044200"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8879600" y="14167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 name="Google Shape;726;p43"/>
          <p:cNvSpPr txBox="1"/>
          <p:nvPr/>
        </p:nvSpPr>
        <p:spPr>
          <a:xfrm>
            <a:off x="4824000" y="1494350"/>
            <a:ext cx="36000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ADVANTAGES</a:t>
            </a:r>
            <a:endParaRPr sz="2400">
              <a:solidFill>
                <a:schemeClr val="lt1"/>
              </a:solidFill>
              <a:latin typeface="Montserrat Black"/>
              <a:ea typeface="Montserrat Black"/>
              <a:cs typeface="Montserrat Black"/>
              <a:sym typeface="Montserrat Black"/>
            </a:endParaRPr>
          </a:p>
        </p:txBody>
      </p:sp>
      <p:sp>
        <p:nvSpPr>
          <p:cNvPr id="727" name="Google Shape;727;p43"/>
          <p:cNvSpPr/>
          <p:nvPr/>
        </p:nvSpPr>
        <p:spPr>
          <a:xfrm>
            <a:off x="5004150" y="2048606"/>
            <a:ext cx="791700" cy="79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flipH="1">
            <a:off x="5004000" y="2048456"/>
            <a:ext cx="792000" cy="792000"/>
          </a:xfrm>
          <a:prstGeom prst="arc">
            <a:avLst>
              <a:gd name="adj1" fmla="val 3020"/>
              <a:gd name="adj2" fmla="val 16199761"/>
            </a:avLst>
          </a:prstGeom>
          <a:noFill/>
          <a:ln w="1143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txBox="1"/>
          <p:nvPr/>
        </p:nvSpPr>
        <p:spPr>
          <a:xfrm>
            <a:off x="5004000" y="2264456"/>
            <a:ext cx="7920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Montserrat Black"/>
                <a:ea typeface="Montserrat Black"/>
                <a:cs typeface="Montserrat Black"/>
                <a:sym typeface="Montserrat Black"/>
              </a:rPr>
              <a:t>75%</a:t>
            </a:r>
            <a:endParaRPr sz="1600" b="1">
              <a:solidFill>
                <a:schemeClr val="lt1"/>
              </a:solidFill>
              <a:latin typeface="Montserrat Black"/>
              <a:ea typeface="Montserrat Black"/>
              <a:cs typeface="Montserrat Black"/>
              <a:sym typeface="Montserrat Black"/>
            </a:endParaRPr>
          </a:p>
        </p:txBody>
      </p:sp>
      <p:sp>
        <p:nvSpPr>
          <p:cNvPr id="730" name="Google Shape;730;p43"/>
          <p:cNvSpPr/>
          <p:nvPr/>
        </p:nvSpPr>
        <p:spPr>
          <a:xfrm>
            <a:off x="6228150" y="2048606"/>
            <a:ext cx="791700" cy="79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flipH="1">
            <a:off x="6228000" y="2048456"/>
            <a:ext cx="792000" cy="792000"/>
          </a:xfrm>
          <a:prstGeom prst="arc">
            <a:avLst>
              <a:gd name="adj1" fmla="val 20289834"/>
              <a:gd name="adj2" fmla="val 16199761"/>
            </a:avLst>
          </a:prstGeom>
          <a:noFill/>
          <a:ln w="1143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txBox="1"/>
          <p:nvPr/>
        </p:nvSpPr>
        <p:spPr>
          <a:xfrm>
            <a:off x="6228000" y="2264456"/>
            <a:ext cx="7920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Montserrat Black"/>
                <a:ea typeface="Montserrat Black"/>
                <a:cs typeface="Montserrat Black"/>
                <a:sym typeface="Montserrat Black"/>
              </a:rPr>
              <a:t>80%</a:t>
            </a:r>
            <a:endParaRPr sz="1600" b="1">
              <a:solidFill>
                <a:schemeClr val="lt1"/>
              </a:solidFill>
              <a:latin typeface="Montserrat Black"/>
              <a:ea typeface="Montserrat Black"/>
              <a:cs typeface="Montserrat Black"/>
              <a:sym typeface="Montserrat Black"/>
            </a:endParaRPr>
          </a:p>
        </p:txBody>
      </p:sp>
      <p:sp>
        <p:nvSpPr>
          <p:cNvPr id="733" name="Google Shape;733;p43"/>
          <p:cNvSpPr/>
          <p:nvPr/>
        </p:nvSpPr>
        <p:spPr>
          <a:xfrm>
            <a:off x="7452300" y="2048606"/>
            <a:ext cx="791400" cy="79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flipH="1">
            <a:off x="7452150" y="2048456"/>
            <a:ext cx="791700" cy="792000"/>
          </a:xfrm>
          <a:prstGeom prst="arc">
            <a:avLst>
              <a:gd name="adj1" fmla="val 17493568"/>
              <a:gd name="adj2" fmla="val 16199761"/>
            </a:avLst>
          </a:prstGeom>
          <a:noFill/>
          <a:ln w="1143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txBox="1"/>
          <p:nvPr/>
        </p:nvSpPr>
        <p:spPr>
          <a:xfrm>
            <a:off x="7452000" y="2264456"/>
            <a:ext cx="7920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Montserrat Black"/>
                <a:ea typeface="Montserrat Black"/>
                <a:cs typeface="Montserrat Black"/>
                <a:sym typeface="Montserrat Black"/>
              </a:rPr>
              <a:t>95%</a:t>
            </a:r>
            <a:endParaRPr sz="1600" b="1">
              <a:solidFill>
                <a:schemeClr val="lt1"/>
              </a:solidFill>
              <a:latin typeface="Montserrat Black"/>
              <a:ea typeface="Montserrat Black"/>
              <a:cs typeface="Montserrat Black"/>
              <a:sym typeface="Montserrat Black"/>
            </a:endParaRPr>
          </a:p>
        </p:txBody>
      </p:sp>
      <p:sp>
        <p:nvSpPr>
          <p:cNvPr id="736" name="Google Shape;736;p43"/>
          <p:cNvSpPr txBox="1"/>
          <p:nvPr/>
        </p:nvSpPr>
        <p:spPr>
          <a:xfrm>
            <a:off x="4824000" y="2898050"/>
            <a:ext cx="11520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ontserrat Black"/>
                <a:ea typeface="Montserrat Black"/>
                <a:cs typeface="Montserrat Black"/>
                <a:sym typeface="Montserrat Black"/>
              </a:rPr>
              <a:t>EARTH</a:t>
            </a:r>
            <a:endParaRPr b="1">
              <a:solidFill>
                <a:schemeClr val="dk1"/>
              </a:solidFill>
              <a:latin typeface="Montserrat Black"/>
              <a:ea typeface="Montserrat Black"/>
              <a:cs typeface="Montserrat Black"/>
              <a:sym typeface="Montserrat Black"/>
            </a:endParaRPr>
          </a:p>
        </p:txBody>
      </p:sp>
      <p:sp>
        <p:nvSpPr>
          <p:cNvPr id="737" name="Google Shape;737;p43"/>
          <p:cNvSpPr txBox="1"/>
          <p:nvPr/>
        </p:nvSpPr>
        <p:spPr>
          <a:xfrm>
            <a:off x="6048000" y="2898050"/>
            <a:ext cx="11520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ontserrat Black"/>
                <a:ea typeface="Montserrat Black"/>
                <a:cs typeface="Montserrat Black"/>
                <a:sym typeface="Montserrat Black"/>
              </a:rPr>
              <a:t>VENUS</a:t>
            </a:r>
            <a:endParaRPr b="1">
              <a:solidFill>
                <a:schemeClr val="dk1"/>
              </a:solidFill>
              <a:latin typeface="Montserrat Black"/>
              <a:ea typeface="Montserrat Black"/>
              <a:cs typeface="Montserrat Black"/>
              <a:sym typeface="Montserrat Black"/>
            </a:endParaRPr>
          </a:p>
        </p:txBody>
      </p:sp>
      <p:sp>
        <p:nvSpPr>
          <p:cNvPr id="738" name="Google Shape;738;p43"/>
          <p:cNvSpPr txBox="1"/>
          <p:nvPr/>
        </p:nvSpPr>
        <p:spPr>
          <a:xfrm>
            <a:off x="7272000" y="2898050"/>
            <a:ext cx="11520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Montserrat Black"/>
                <a:ea typeface="Montserrat Black"/>
                <a:cs typeface="Montserrat Black"/>
                <a:sym typeface="Montserrat Black"/>
              </a:rPr>
              <a:t>SATURN</a:t>
            </a:r>
            <a:endParaRPr b="1">
              <a:solidFill>
                <a:schemeClr val="dk1"/>
              </a:solidFill>
              <a:latin typeface="Montserrat Black"/>
              <a:ea typeface="Montserrat Black"/>
              <a:cs typeface="Montserrat Black"/>
              <a:sym typeface="Montserrat Black"/>
            </a:endParaRPr>
          </a:p>
        </p:txBody>
      </p:sp>
      <p:sp>
        <p:nvSpPr>
          <p:cNvPr id="739" name="Google Shape;739;p43"/>
          <p:cNvSpPr txBox="1"/>
          <p:nvPr/>
        </p:nvSpPr>
        <p:spPr>
          <a:xfrm>
            <a:off x="4824000" y="3258038"/>
            <a:ext cx="36000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FEATURES</a:t>
            </a:r>
            <a:endParaRPr sz="2400">
              <a:solidFill>
                <a:schemeClr val="lt1"/>
              </a:solidFill>
              <a:latin typeface="Montserrat Black"/>
              <a:ea typeface="Montserrat Black"/>
              <a:cs typeface="Montserrat Black"/>
              <a:sym typeface="Montserrat Black"/>
            </a:endParaRPr>
          </a:p>
        </p:txBody>
      </p:sp>
      <p:sp>
        <p:nvSpPr>
          <p:cNvPr id="740" name="Google Shape;740;p43"/>
          <p:cNvSpPr txBox="1"/>
          <p:nvPr/>
        </p:nvSpPr>
        <p:spPr>
          <a:xfrm>
            <a:off x="7272000" y="3812150"/>
            <a:ext cx="1152000" cy="36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Montserrat Black"/>
                <a:ea typeface="Montserrat Black"/>
                <a:cs typeface="Montserrat Black"/>
                <a:sym typeface="Montserrat Black"/>
              </a:rPr>
              <a:t>NEPTUNE</a:t>
            </a:r>
            <a:endParaRPr b="1">
              <a:solidFill>
                <a:schemeClr val="dk1"/>
              </a:solidFill>
              <a:latin typeface="Montserrat Black"/>
              <a:ea typeface="Montserrat Black"/>
              <a:cs typeface="Montserrat Black"/>
              <a:sym typeface="Montserrat Black"/>
            </a:endParaRPr>
          </a:p>
        </p:txBody>
      </p:sp>
      <p:sp>
        <p:nvSpPr>
          <p:cNvPr id="741" name="Google Shape;741;p43"/>
          <p:cNvSpPr txBox="1"/>
          <p:nvPr/>
        </p:nvSpPr>
        <p:spPr>
          <a:xfrm>
            <a:off x="7272000" y="4242600"/>
            <a:ext cx="1152000" cy="36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chemeClr val="dk1"/>
                </a:solidFill>
                <a:latin typeface="Montserrat Black"/>
                <a:ea typeface="Montserrat Black"/>
                <a:cs typeface="Montserrat Black"/>
                <a:sym typeface="Montserrat Black"/>
              </a:rPr>
              <a:t>MERCURY</a:t>
            </a:r>
            <a:endParaRPr b="1">
              <a:solidFill>
                <a:schemeClr val="dk1"/>
              </a:solidFill>
              <a:latin typeface="Montserrat Black"/>
              <a:ea typeface="Montserrat Black"/>
              <a:cs typeface="Montserrat Black"/>
              <a:sym typeface="Montserrat Black"/>
            </a:endParaRPr>
          </a:p>
        </p:txBody>
      </p:sp>
      <p:sp>
        <p:nvSpPr>
          <p:cNvPr id="742" name="Google Shape;742;p43"/>
          <p:cNvSpPr/>
          <p:nvPr/>
        </p:nvSpPr>
        <p:spPr>
          <a:xfrm>
            <a:off x="4824000" y="3812150"/>
            <a:ext cx="2448000" cy="36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4824000" y="4242600"/>
            <a:ext cx="2448000" cy="36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5580000" y="3812150"/>
            <a:ext cx="930600" cy="360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5580000" y="4242600"/>
            <a:ext cx="1269000" cy="360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txBox="1"/>
          <p:nvPr/>
        </p:nvSpPr>
        <p:spPr>
          <a:xfrm>
            <a:off x="4824000" y="3813050"/>
            <a:ext cx="7560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Montserrat Black"/>
                <a:ea typeface="Montserrat Black"/>
                <a:cs typeface="Montserrat Black"/>
                <a:sym typeface="Montserrat Black"/>
              </a:rPr>
              <a:t>55%</a:t>
            </a:r>
            <a:endParaRPr sz="1600" b="1">
              <a:solidFill>
                <a:schemeClr val="lt1"/>
              </a:solidFill>
              <a:latin typeface="Montserrat Black"/>
              <a:ea typeface="Montserrat Black"/>
              <a:cs typeface="Montserrat Black"/>
              <a:sym typeface="Montserrat Black"/>
            </a:endParaRPr>
          </a:p>
        </p:txBody>
      </p:sp>
      <p:sp>
        <p:nvSpPr>
          <p:cNvPr id="747" name="Google Shape;747;p43"/>
          <p:cNvSpPr txBox="1"/>
          <p:nvPr/>
        </p:nvSpPr>
        <p:spPr>
          <a:xfrm>
            <a:off x="4824000" y="4243500"/>
            <a:ext cx="756000" cy="360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lt1"/>
                </a:solidFill>
                <a:latin typeface="Montserrat Black"/>
                <a:ea typeface="Montserrat Black"/>
                <a:cs typeface="Montserrat Black"/>
                <a:sym typeface="Montserrat Black"/>
              </a:rPr>
              <a:t>75%</a:t>
            </a:r>
            <a:endParaRPr sz="1600" b="1">
              <a:solidFill>
                <a:schemeClr val="lt1"/>
              </a:solidFill>
              <a:latin typeface="Montserrat Black"/>
              <a:ea typeface="Montserrat Black"/>
              <a:cs typeface="Montserrat Black"/>
              <a:sym typeface="Montserrat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44"/>
          <p:cNvSpPr/>
          <p:nvPr/>
        </p:nvSpPr>
        <p:spPr>
          <a:xfrm>
            <a:off x="4914000" y="1303950"/>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53" name="Google Shape;753;p44"/>
          <p:cNvSpPr/>
          <p:nvPr/>
        </p:nvSpPr>
        <p:spPr>
          <a:xfrm>
            <a:off x="1404000" y="3643950"/>
            <a:ext cx="504000" cy="50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54" name="Google Shape;754;p44"/>
          <p:cNvSpPr txBox="1">
            <a:spLocks noGrp="1"/>
          </p:cNvSpPr>
          <p:nvPr>
            <p:ph type="subTitle" idx="14"/>
          </p:nvPr>
        </p:nvSpPr>
        <p:spPr>
          <a:xfrm>
            <a:off x="5494200" y="4096800"/>
            <a:ext cx="2246400" cy="5040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
              <a:t>Earth is the only planet that harbors life</a:t>
            </a:r>
            <a:endParaRPr/>
          </a:p>
        </p:txBody>
      </p:sp>
      <p:sp>
        <p:nvSpPr>
          <p:cNvPr id="755" name="Google Shape;755;p44"/>
          <p:cNvSpPr txBox="1">
            <a:spLocks noGrp="1"/>
          </p:cNvSpPr>
          <p:nvPr>
            <p:ph type="subTitle" idx="7"/>
          </p:nvPr>
        </p:nvSpPr>
        <p:spPr>
          <a:xfrm>
            <a:off x="1984200" y="4096800"/>
            <a:ext cx="2246400" cy="5040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756" name="Google Shape;756;p44"/>
          <p:cNvSpPr txBox="1">
            <a:spLocks noGrp="1"/>
          </p:cNvSpPr>
          <p:nvPr>
            <p:ph type="subTitle" idx="5"/>
          </p:nvPr>
        </p:nvSpPr>
        <p:spPr>
          <a:xfrm>
            <a:off x="1984200" y="2926500"/>
            <a:ext cx="2246400" cy="5040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757" name="Google Shape;757;p44"/>
          <p:cNvSpPr txBox="1">
            <a:spLocks noGrp="1"/>
          </p:cNvSpPr>
          <p:nvPr>
            <p:ph type="subTitle" idx="9"/>
          </p:nvPr>
        </p:nvSpPr>
        <p:spPr>
          <a:xfrm>
            <a:off x="5494200" y="2926500"/>
            <a:ext cx="2246400" cy="5040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
              <a:t>Despite being red, Mars is a cold place</a:t>
            </a:r>
            <a:endParaRPr/>
          </a:p>
        </p:txBody>
      </p:sp>
      <p:sp>
        <p:nvSpPr>
          <p:cNvPr id="758" name="Google Shape;758;p44"/>
          <p:cNvSpPr txBox="1">
            <a:spLocks noGrp="1"/>
          </p:cNvSpPr>
          <p:nvPr>
            <p:ph type="subTitle" idx="3"/>
          </p:nvPr>
        </p:nvSpPr>
        <p:spPr>
          <a:xfrm>
            <a:off x="5494200" y="1756800"/>
            <a:ext cx="2246400" cy="5040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
              <a:t>Venus is the second planet from the Sun</a:t>
            </a:r>
            <a:endParaRPr/>
          </a:p>
        </p:txBody>
      </p:sp>
      <p:sp>
        <p:nvSpPr>
          <p:cNvPr id="759" name="Google Shape;759;p44"/>
          <p:cNvSpPr txBox="1">
            <a:spLocks noGrp="1"/>
          </p:cNvSpPr>
          <p:nvPr>
            <p:ph type="title" idx="8"/>
          </p:nvPr>
        </p:nvSpPr>
        <p:spPr>
          <a:xfrm>
            <a:off x="5494200" y="2448600"/>
            <a:ext cx="22464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a:t>MARS</a:t>
            </a:r>
            <a:endParaRPr/>
          </a:p>
        </p:txBody>
      </p:sp>
      <p:sp>
        <p:nvSpPr>
          <p:cNvPr id="760" name="Google Shape;760;p44"/>
          <p:cNvSpPr txBox="1">
            <a:spLocks noGrp="1"/>
          </p:cNvSpPr>
          <p:nvPr>
            <p:ph type="title"/>
          </p:nvPr>
        </p:nvSpPr>
        <p:spPr>
          <a:xfrm>
            <a:off x="1984200" y="1278600"/>
            <a:ext cx="22464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a:t>MERCURY</a:t>
            </a:r>
            <a:endParaRPr/>
          </a:p>
        </p:txBody>
      </p:sp>
      <p:sp>
        <p:nvSpPr>
          <p:cNvPr id="761" name="Google Shape;761;p44"/>
          <p:cNvSpPr txBox="1">
            <a:spLocks noGrp="1"/>
          </p:cNvSpPr>
          <p:nvPr>
            <p:ph type="subTitle" idx="1"/>
          </p:nvPr>
        </p:nvSpPr>
        <p:spPr>
          <a:xfrm>
            <a:off x="1984200" y="1756500"/>
            <a:ext cx="2246400" cy="5040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62" name="Google Shape;762;p44"/>
          <p:cNvSpPr txBox="1">
            <a:spLocks noGrp="1"/>
          </p:cNvSpPr>
          <p:nvPr>
            <p:ph type="title" idx="2"/>
          </p:nvPr>
        </p:nvSpPr>
        <p:spPr>
          <a:xfrm>
            <a:off x="5494200" y="1278900"/>
            <a:ext cx="22464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a:t>VENUS</a:t>
            </a:r>
            <a:endParaRPr/>
          </a:p>
        </p:txBody>
      </p:sp>
      <p:sp>
        <p:nvSpPr>
          <p:cNvPr id="763" name="Google Shape;763;p44"/>
          <p:cNvSpPr txBox="1">
            <a:spLocks noGrp="1"/>
          </p:cNvSpPr>
          <p:nvPr>
            <p:ph type="title" idx="4"/>
          </p:nvPr>
        </p:nvSpPr>
        <p:spPr>
          <a:xfrm>
            <a:off x="1984200" y="2448600"/>
            <a:ext cx="22464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a:t>JUPITER</a:t>
            </a:r>
            <a:endParaRPr/>
          </a:p>
        </p:txBody>
      </p:sp>
      <p:sp>
        <p:nvSpPr>
          <p:cNvPr id="764" name="Google Shape;764;p44"/>
          <p:cNvSpPr txBox="1">
            <a:spLocks noGrp="1"/>
          </p:cNvSpPr>
          <p:nvPr>
            <p:ph type="title" idx="6"/>
          </p:nvPr>
        </p:nvSpPr>
        <p:spPr>
          <a:xfrm>
            <a:off x="1984200" y="3618900"/>
            <a:ext cx="22464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a:t>SATURN</a:t>
            </a:r>
            <a:endParaRPr/>
          </a:p>
        </p:txBody>
      </p:sp>
      <p:sp>
        <p:nvSpPr>
          <p:cNvPr id="765" name="Google Shape;765;p44"/>
          <p:cNvSpPr txBox="1">
            <a:spLocks noGrp="1"/>
          </p:cNvSpPr>
          <p:nvPr>
            <p:ph type="title" idx="13"/>
          </p:nvPr>
        </p:nvSpPr>
        <p:spPr>
          <a:xfrm>
            <a:off x="5494200" y="3618900"/>
            <a:ext cx="22464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a:t>EARTH</a:t>
            </a:r>
            <a:endParaRPr/>
          </a:p>
        </p:txBody>
      </p:sp>
      <p:sp>
        <p:nvSpPr>
          <p:cNvPr id="766" name="Google Shape;766;p44"/>
          <p:cNvSpPr txBox="1">
            <a:spLocks noGrp="1"/>
          </p:cNvSpPr>
          <p:nvPr>
            <p:ph type="title" idx="15"/>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OUR ACADEMIC AREAS</a:t>
            </a:r>
            <a:endParaRPr/>
          </a:p>
        </p:txBody>
      </p:sp>
      <p:sp>
        <p:nvSpPr>
          <p:cNvPr id="767" name="Google Shape;767;p44"/>
          <p:cNvSpPr/>
          <p:nvPr/>
        </p:nvSpPr>
        <p:spPr>
          <a:xfrm>
            <a:off x="1404000" y="2473950"/>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68" name="Google Shape;768;p44"/>
          <p:cNvSpPr/>
          <p:nvPr/>
        </p:nvSpPr>
        <p:spPr>
          <a:xfrm>
            <a:off x="4914000" y="3643950"/>
            <a:ext cx="504000" cy="50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69" name="Google Shape;769;p44"/>
          <p:cNvSpPr/>
          <p:nvPr/>
        </p:nvSpPr>
        <p:spPr>
          <a:xfrm>
            <a:off x="4914000" y="2473950"/>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0" name="Google Shape;770;p44"/>
          <p:cNvSpPr/>
          <p:nvPr/>
        </p:nvSpPr>
        <p:spPr>
          <a:xfrm>
            <a:off x="1404000" y="1303950"/>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771" name="Google Shape;771;p44"/>
          <p:cNvGrpSpPr/>
          <p:nvPr/>
        </p:nvGrpSpPr>
        <p:grpSpPr>
          <a:xfrm>
            <a:off x="76190" y="76211"/>
            <a:ext cx="1399466" cy="1919431"/>
            <a:chOff x="76190" y="76211"/>
            <a:chExt cx="1399466" cy="1919431"/>
          </a:xfrm>
        </p:grpSpPr>
        <p:sp>
          <p:nvSpPr>
            <p:cNvPr id="772" name="Google Shape;772;p44"/>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 name="Google Shape;773;p44"/>
            <p:cNvGrpSpPr/>
            <p:nvPr/>
          </p:nvGrpSpPr>
          <p:grpSpPr>
            <a:xfrm>
              <a:off x="228600" y="228600"/>
              <a:ext cx="1023557" cy="1199891"/>
              <a:chOff x="112075" y="-185574"/>
              <a:chExt cx="1023557" cy="1199891"/>
            </a:xfrm>
          </p:grpSpPr>
          <p:sp>
            <p:nvSpPr>
              <p:cNvPr id="774" name="Google Shape;774;p44"/>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4"/>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4"/>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4"/>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4"/>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4"/>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4"/>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4"/>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4"/>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4"/>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 name="Google Shape;784;p44"/>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4"/>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4"/>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 name="Google Shape;787;p44"/>
          <p:cNvGrpSpPr/>
          <p:nvPr/>
        </p:nvGrpSpPr>
        <p:grpSpPr>
          <a:xfrm>
            <a:off x="7719950" y="3194036"/>
            <a:ext cx="1728859" cy="2254270"/>
            <a:chOff x="7719950" y="3194036"/>
            <a:chExt cx="1728859" cy="2254270"/>
          </a:xfrm>
        </p:grpSpPr>
        <p:sp>
          <p:nvSpPr>
            <p:cNvPr id="788" name="Google Shape;788;p44"/>
            <p:cNvSpPr/>
            <p:nvPr/>
          </p:nvSpPr>
          <p:spPr>
            <a:xfrm>
              <a:off x="8425286"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 name="Google Shape;789;p44"/>
            <p:cNvGrpSpPr/>
            <p:nvPr/>
          </p:nvGrpSpPr>
          <p:grpSpPr>
            <a:xfrm>
              <a:off x="7908170" y="3794092"/>
              <a:ext cx="1083430" cy="1196998"/>
              <a:chOff x="3659795" y="-1688508"/>
              <a:chExt cx="1083430" cy="1196998"/>
            </a:xfrm>
          </p:grpSpPr>
          <p:sp>
            <p:nvSpPr>
              <p:cNvPr id="790" name="Google Shape;790;p44"/>
              <p:cNvSpPr/>
              <p:nvPr/>
            </p:nvSpPr>
            <p:spPr>
              <a:xfrm>
                <a:off x="3823238" y="-1688508"/>
                <a:ext cx="756333" cy="856201"/>
              </a:xfrm>
              <a:custGeom>
                <a:avLst/>
                <a:gdLst/>
                <a:ahLst/>
                <a:cxnLst/>
                <a:rect l="l" t="t" r="r" b="b"/>
                <a:pathLst>
                  <a:path w="14991" h="16978" extrusionOk="0">
                    <a:moveTo>
                      <a:pt x="0" y="0"/>
                    </a:moveTo>
                    <a:lnTo>
                      <a:pt x="0" y="16978"/>
                    </a:lnTo>
                    <a:lnTo>
                      <a:pt x="14991" y="16978"/>
                    </a:lnTo>
                    <a:lnTo>
                      <a:pt x="14991" y="3647"/>
                    </a:lnTo>
                    <a:lnTo>
                      <a:pt x="116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4"/>
              <p:cNvSpPr/>
              <p:nvPr/>
            </p:nvSpPr>
            <p:spPr>
              <a:xfrm>
                <a:off x="4409885" y="-1688508"/>
                <a:ext cx="170328" cy="183969"/>
              </a:xfrm>
              <a:custGeom>
                <a:avLst/>
                <a:gdLst/>
                <a:ahLst/>
                <a:cxnLst/>
                <a:rect l="l" t="t" r="r" b="b"/>
                <a:pathLst>
                  <a:path w="3376" h="3648" extrusionOk="0">
                    <a:moveTo>
                      <a:pt x="0" y="0"/>
                    </a:moveTo>
                    <a:lnTo>
                      <a:pt x="0" y="3647"/>
                    </a:lnTo>
                    <a:lnTo>
                      <a:pt x="3376" y="364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4"/>
              <p:cNvSpPr/>
              <p:nvPr/>
            </p:nvSpPr>
            <p:spPr>
              <a:xfrm>
                <a:off x="3905565" y="-1562481"/>
                <a:ext cx="424608" cy="24156"/>
              </a:xfrm>
              <a:custGeom>
                <a:avLst/>
                <a:gdLst/>
                <a:ahLst/>
                <a:cxnLst/>
                <a:rect l="l" t="t" r="r" b="b"/>
                <a:pathLst>
                  <a:path w="8416" h="479" extrusionOk="0">
                    <a:moveTo>
                      <a:pt x="0" y="0"/>
                    </a:moveTo>
                    <a:lnTo>
                      <a:pt x="0" y="478"/>
                    </a:lnTo>
                    <a:lnTo>
                      <a:pt x="8415" y="478"/>
                    </a:lnTo>
                    <a:lnTo>
                      <a:pt x="8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4"/>
              <p:cNvSpPr/>
              <p:nvPr/>
            </p:nvSpPr>
            <p:spPr>
              <a:xfrm>
                <a:off x="3905565" y="-1477503"/>
                <a:ext cx="424608" cy="24106"/>
              </a:xfrm>
              <a:custGeom>
                <a:avLst/>
                <a:gdLst/>
                <a:ahLst/>
                <a:cxnLst/>
                <a:rect l="l" t="t" r="r" b="b"/>
                <a:pathLst>
                  <a:path w="8416" h="478" extrusionOk="0">
                    <a:moveTo>
                      <a:pt x="0" y="0"/>
                    </a:moveTo>
                    <a:lnTo>
                      <a:pt x="0" y="477"/>
                    </a:lnTo>
                    <a:lnTo>
                      <a:pt x="8415" y="477"/>
                    </a:lnTo>
                    <a:lnTo>
                      <a:pt x="8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4"/>
              <p:cNvSpPr/>
              <p:nvPr/>
            </p:nvSpPr>
            <p:spPr>
              <a:xfrm>
                <a:off x="3905565" y="-1392475"/>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4"/>
              <p:cNvSpPr/>
              <p:nvPr/>
            </p:nvSpPr>
            <p:spPr>
              <a:xfrm>
                <a:off x="3905565" y="-1307548"/>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4"/>
              <p:cNvSpPr/>
              <p:nvPr/>
            </p:nvSpPr>
            <p:spPr>
              <a:xfrm>
                <a:off x="3905565" y="-1222519"/>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4"/>
              <p:cNvSpPr/>
              <p:nvPr/>
            </p:nvSpPr>
            <p:spPr>
              <a:xfrm>
                <a:off x="3905565" y="-1137592"/>
                <a:ext cx="605733" cy="24055"/>
              </a:xfrm>
              <a:custGeom>
                <a:avLst/>
                <a:gdLst/>
                <a:ahLst/>
                <a:cxnLst/>
                <a:rect l="l" t="t" r="r" b="b"/>
                <a:pathLst>
                  <a:path w="12006" h="477" extrusionOk="0">
                    <a:moveTo>
                      <a:pt x="0" y="0"/>
                    </a:moveTo>
                    <a:lnTo>
                      <a:pt x="0" y="476"/>
                    </a:lnTo>
                    <a:lnTo>
                      <a:pt x="12006" y="476"/>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4"/>
              <p:cNvSpPr/>
              <p:nvPr/>
            </p:nvSpPr>
            <p:spPr>
              <a:xfrm>
                <a:off x="3905565" y="-1052564"/>
                <a:ext cx="605733" cy="24156"/>
              </a:xfrm>
              <a:custGeom>
                <a:avLst/>
                <a:gdLst/>
                <a:ahLst/>
                <a:cxnLst/>
                <a:rect l="l" t="t" r="r" b="b"/>
                <a:pathLst>
                  <a:path w="12006" h="479" extrusionOk="0">
                    <a:moveTo>
                      <a:pt x="0" y="0"/>
                    </a:moveTo>
                    <a:lnTo>
                      <a:pt x="0" y="478"/>
                    </a:lnTo>
                    <a:lnTo>
                      <a:pt x="12006" y="478"/>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4"/>
              <p:cNvSpPr/>
              <p:nvPr/>
            </p:nvSpPr>
            <p:spPr>
              <a:xfrm>
                <a:off x="3905565" y="-967586"/>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4"/>
              <p:cNvSpPr/>
              <p:nvPr/>
            </p:nvSpPr>
            <p:spPr>
              <a:xfrm>
                <a:off x="3717525" y="-1425092"/>
                <a:ext cx="1025699" cy="781514"/>
              </a:xfrm>
              <a:custGeom>
                <a:avLst/>
                <a:gdLst/>
                <a:ahLst/>
                <a:cxnLst/>
                <a:rect l="l" t="t" r="r" b="b"/>
                <a:pathLst>
                  <a:path w="20330" h="15497" extrusionOk="0">
                    <a:moveTo>
                      <a:pt x="1167" y="0"/>
                    </a:moveTo>
                    <a:cubicBezTo>
                      <a:pt x="491" y="0"/>
                      <a:pt x="0" y="549"/>
                      <a:pt x="76" y="1221"/>
                    </a:cubicBezTo>
                    <a:lnTo>
                      <a:pt x="1554" y="14275"/>
                    </a:lnTo>
                    <a:cubicBezTo>
                      <a:pt x="1629" y="14947"/>
                      <a:pt x="2245" y="15496"/>
                      <a:pt x="2921" y="15496"/>
                    </a:cubicBezTo>
                    <a:lnTo>
                      <a:pt x="17421" y="15496"/>
                    </a:lnTo>
                    <a:cubicBezTo>
                      <a:pt x="18097" y="15496"/>
                      <a:pt x="18724" y="14948"/>
                      <a:pt x="18813" y="14278"/>
                    </a:cubicBezTo>
                    <a:lnTo>
                      <a:pt x="20241" y="3653"/>
                    </a:lnTo>
                    <a:cubicBezTo>
                      <a:pt x="20330" y="2985"/>
                      <a:pt x="19851" y="2437"/>
                      <a:pt x="19176" y="2437"/>
                    </a:cubicBezTo>
                    <a:lnTo>
                      <a:pt x="11801" y="2437"/>
                    </a:lnTo>
                    <a:lnTo>
                      <a:pt x="11801" y="2438"/>
                    </a:lnTo>
                    <a:cubicBezTo>
                      <a:pt x="11126" y="2438"/>
                      <a:pt x="10573" y="1890"/>
                      <a:pt x="10573" y="1220"/>
                    </a:cubicBezTo>
                    <a:cubicBezTo>
                      <a:pt x="10573" y="549"/>
                      <a:pt x="10020" y="0"/>
                      <a:pt x="9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4"/>
              <p:cNvSpPr/>
              <p:nvPr/>
            </p:nvSpPr>
            <p:spPr>
              <a:xfrm>
                <a:off x="3659795" y="-1425092"/>
                <a:ext cx="1025699" cy="781564"/>
              </a:xfrm>
              <a:custGeom>
                <a:avLst/>
                <a:gdLst/>
                <a:ahLst/>
                <a:cxnLst/>
                <a:rect l="l" t="t" r="r" b="b"/>
                <a:pathLst>
                  <a:path w="20330" h="15498" extrusionOk="0">
                    <a:moveTo>
                      <a:pt x="1167" y="0"/>
                    </a:moveTo>
                    <a:cubicBezTo>
                      <a:pt x="491" y="0"/>
                      <a:pt x="1" y="549"/>
                      <a:pt x="77" y="1221"/>
                    </a:cubicBezTo>
                    <a:lnTo>
                      <a:pt x="1553" y="14276"/>
                    </a:lnTo>
                    <a:cubicBezTo>
                      <a:pt x="1628" y="14948"/>
                      <a:pt x="2244" y="15497"/>
                      <a:pt x="2920" y="15497"/>
                    </a:cubicBezTo>
                    <a:lnTo>
                      <a:pt x="17420" y="15497"/>
                    </a:lnTo>
                    <a:cubicBezTo>
                      <a:pt x="18096" y="15497"/>
                      <a:pt x="18724" y="14949"/>
                      <a:pt x="18812" y="14279"/>
                    </a:cubicBezTo>
                    <a:lnTo>
                      <a:pt x="20241" y="3654"/>
                    </a:lnTo>
                    <a:cubicBezTo>
                      <a:pt x="20329" y="2986"/>
                      <a:pt x="19850" y="2438"/>
                      <a:pt x="19174" y="2438"/>
                    </a:cubicBezTo>
                    <a:lnTo>
                      <a:pt x="11802" y="2438"/>
                    </a:lnTo>
                    <a:cubicBezTo>
                      <a:pt x="11127" y="2438"/>
                      <a:pt x="10574" y="1890"/>
                      <a:pt x="10574" y="1220"/>
                    </a:cubicBezTo>
                    <a:cubicBezTo>
                      <a:pt x="10574" y="549"/>
                      <a:pt x="10020" y="0"/>
                      <a:pt x="9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4"/>
              <p:cNvSpPr/>
              <p:nvPr/>
            </p:nvSpPr>
            <p:spPr>
              <a:xfrm>
                <a:off x="3792478" y="-1201262"/>
                <a:ext cx="817734" cy="709752"/>
              </a:xfrm>
              <a:custGeom>
                <a:avLst/>
                <a:gdLst/>
                <a:ahLst/>
                <a:cxnLst/>
                <a:rect l="l" t="t" r="r" b="b"/>
                <a:pathLst>
                  <a:path w="16208" h="14074" extrusionOk="0">
                    <a:moveTo>
                      <a:pt x="8104" y="1"/>
                    </a:moveTo>
                    <a:cubicBezTo>
                      <a:pt x="7529" y="457"/>
                      <a:pt x="5372" y="2015"/>
                      <a:pt x="2663" y="2058"/>
                    </a:cubicBezTo>
                    <a:cubicBezTo>
                      <a:pt x="2663" y="2058"/>
                      <a:pt x="1" y="11097"/>
                      <a:pt x="8104" y="14073"/>
                    </a:cubicBezTo>
                    <a:cubicBezTo>
                      <a:pt x="16207" y="11095"/>
                      <a:pt x="13545" y="2058"/>
                      <a:pt x="13545" y="2058"/>
                    </a:cubicBezTo>
                    <a:cubicBezTo>
                      <a:pt x="10835" y="2015"/>
                      <a:pt x="8680" y="457"/>
                      <a:pt x="8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4"/>
              <p:cNvSpPr/>
              <p:nvPr/>
            </p:nvSpPr>
            <p:spPr>
              <a:xfrm>
                <a:off x="4111485" y="-1029085"/>
                <a:ext cx="180469" cy="177514"/>
              </a:xfrm>
              <a:custGeom>
                <a:avLst/>
                <a:gdLst/>
                <a:ahLst/>
                <a:cxnLst/>
                <a:rect l="l" t="t" r="r" b="b"/>
                <a:pathLst>
                  <a:path w="3577" h="3520" extrusionOk="0">
                    <a:moveTo>
                      <a:pt x="2037" y="465"/>
                    </a:moveTo>
                    <a:cubicBezTo>
                      <a:pt x="2630" y="465"/>
                      <a:pt x="3114" y="947"/>
                      <a:pt x="3114" y="1542"/>
                    </a:cubicBezTo>
                    <a:lnTo>
                      <a:pt x="3114" y="1981"/>
                    </a:lnTo>
                    <a:cubicBezTo>
                      <a:pt x="3114" y="2575"/>
                      <a:pt x="2630" y="3058"/>
                      <a:pt x="2037" y="3058"/>
                    </a:cubicBezTo>
                    <a:lnTo>
                      <a:pt x="1539" y="3058"/>
                    </a:lnTo>
                    <a:cubicBezTo>
                      <a:pt x="945" y="3058"/>
                      <a:pt x="463" y="2576"/>
                      <a:pt x="463" y="1981"/>
                    </a:cubicBezTo>
                    <a:lnTo>
                      <a:pt x="463" y="1542"/>
                    </a:lnTo>
                    <a:cubicBezTo>
                      <a:pt x="463" y="947"/>
                      <a:pt x="945" y="465"/>
                      <a:pt x="1539" y="465"/>
                    </a:cubicBezTo>
                    <a:close/>
                    <a:moveTo>
                      <a:pt x="1539" y="1"/>
                    </a:moveTo>
                    <a:cubicBezTo>
                      <a:pt x="691" y="1"/>
                      <a:pt x="1" y="692"/>
                      <a:pt x="1" y="1540"/>
                    </a:cubicBezTo>
                    <a:lnTo>
                      <a:pt x="1" y="1980"/>
                    </a:lnTo>
                    <a:cubicBezTo>
                      <a:pt x="1" y="2828"/>
                      <a:pt x="691" y="3519"/>
                      <a:pt x="1539" y="3519"/>
                    </a:cubicBezTo>
                    <a:lnTo>
                      <a:pt x="2037" y="3519"/>
                    </a:lnTo>
                    <a:cubicBezTo>
                      <a:pt x="2885" y="3519"/>
                      <a:pt x="3576" y="2828"/>
                      <a:pt x="3576" y="1980"/>
                    </a:cubicBezTo>
                    <a:lnTo>
                      <a:pt x="3576" y="1540"/>
                    </a:lnTo>
                    <a:cubicBezTo>
                      <a:pt x="3576" y="690"/>
                      <a:pt x="2885" y="1"/>
                      <a:pt x="2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4"/>
              <p:cNvSpPr/>
              <p:nvPr/>
            </p:nvSpPr>
            <p:spPr>
              <a:xfrm>
                <a:off x="4070776" y="-927193"/>
                <a:ext cx="261748" cy="261782"/>
              </a:xfrm>
              <a:custGeom>
                <a:avLst/>
                <a:gdLst/>
                <a:ahLst/>
                <a:cxnLst/>
                <a:rect l="l" t="t" r="r" b="b"/>
                <a:pathLst>
                  <a:path w="5188" h="5191" extrusionOk="0">
                    <a:moveTo>
                      <a:pt x="1508" y="1"/>
                    </a:moveTo>
                    <a:cubicBezTo>
                      <a:pt x="678" y="1"/>
                      <a:pt x="0" y="680"/>
                      <a:pt x="0" y="1509"/>
                    </a:cubicBezTo>
                    <a:lnTo>
                      <a:pt x="0" y="3683"/>
                    </a:lnTo>
                    <a:cubicBezTo>
                      <a:pt x="0" y="4511"/>
                      <a:pt x="678" y="5191"/>
                      <a:pt x="1508" y="5191"/>
                    </a:cubicBezTo>
                    <a:lnTo>
                      <a:pt x="3679" y="5191"/>
                    </a:lnTo>
                    <a:cubicBezTo>
                      <a:pt x="4509" y="5191"/>
                      <a:pt x="5188" y="4511"/>
                      <a:pt x="5188" y="3683"/>
                    </a:cubicBezTo>
                    <a:lnTo>
                      <a:pt x="5188" y="1509"/>
                    </a:lnTo>
                    <a:cubicBezTo>
                      <a:pt x="5188" y="680"/>
                      <a:pt x="4509" y="1"/>
                      <a:pt x="3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4"/>
              <p:cNvSpPr/>
              <p:nvPr/>
            </p:nvSpPr>
            <p:spPr>
              <a:xfrm>
                <a:off x="4087191" y="-910581"/>
                <a:ext cx="245351" cy="245241"/>
              </a:xfrm>
              <a:custGeom>
                <a:avLst/>
                <a:gdLst/>
                <a:ahLst/>
                <a:cxnLst/>
                <a:rect l="l" t="t" r="r" b="b"/>
                <a:pathLst>
                  <a:path w="4863" h="4863" extrusionOk="0">
                    <a:moveTo>
                      <a:pt x="4288" y="0"/>
                    </a:moveTo>
                    <a:lnTo>
                      <a:pt x="4288" y="0"/>
                    </a:lnTo>
                    <a:cubicBezTo>
                      <a:pt x="4492" y="258"/>
                      <a:pt x="4616" y="580"/>
                      <a:pt x="4616" y="933"/>
                    </a:cubicBezTo>
                    <a:lnTo>
                      <a:pt x="4616" y="3104"/>
                    </a:lnTo>
                    <a:cubicBezTo>
                      <a:pt x="4616" y="3935"/>
                      <a:pt x="3937" y="4613"/>
                      <a:pt x="3108" y="4613"/>
                    </a:cubicBezTo>
                    <a:lnTo>
                      <a:pt x="935" y="4613"/>
                    </a:lnTo>
                    <a:cubicBezTo>
                      <a:pt x="583" y="4613"/>
                      <a:pt x="261" y="4491"/>
                      <a:pt x="1" y="4287"/>
                    </a:cubicBezTo>
                    <a:lnTo>
                      <a:pt x="1" y="4287"/>
                    </a:lnTo>
                    <a:cubicBezTo>
                      <a:pt x="278" y="4635"/>
                      <a:pt x="704" y="4863"/>
                      <a:pt x="1183" y="4863"/>
                    </a:cubicBezTo>
                    <a:lnTo>
                      <a:pt x="3354" y="4863"/>
                    </a:lnTo>
                    <a:cubicBezTo>
                      <a:pt x="4184" y="4863"/>
                      <a:pt x="4863" y="4183"/>
                      <a:pt x="4863" y="3355"/>
                    </a:cubicBezTo>
                    <a:lnTo>
                      <a:pt x="4863" y="1182"/>
                    </a:lnTo>
                    <a:cubicBezTo>
                      <a:pt x="4863" y="704"/>
                      <a:pt x="4639" y="277"/>
                      <a:pt x="42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4"/>
              <p:cNvSpPr/>
              <p:nvPr/>
            </p:nvSpPr>
            <p:spPr>
              <a:xfrm>
                <a:off x="4162447" y="-865492"/>
                <a:ext cx="78605" cy="154770"/>
              </a:xfrm>
              <a:custGeom>
                <a:avLst/>
                <a:gdLst/>
                <a:ahLst/>
                <a:cxnLst/>
                <a:rect l="l" t="t" r="r" b="b"/>
                <a:pathLst>
                  <a:path w="1558" h="3069" extrusionOk="0">
                    <a:moveTo>
                      <a:pt x="779" y="0"/>
                    </a:moveTo>
                    <a:cubicBezTo>
                      <a:pt x="348" y="0"/>
                      <a:pt x="1" y="349"/>
                      <a:pt x="1" y="780"/>
                    </a:cubicBezTo>
                    <a:cubicBezTo>
                      <a:pt x="1" y="1089"/>
                      <a:pt x="181" y="1354"/>
                      <a:pt x="441" y="1479"/>
                    </a:cubicBezTo>
                    <a:lnTo>
                      <a:pt x="54" y="2937"/>
                    </a:lnTo>
                    <a:cubicBezTo>
                      <a:pt x="38" y="3010"/>
                      <a:pt x="87" y="3068"/>
                      <a:pt x="162" y="3068"/>
                    </a:cubicBezTo>
                    <a:lnTo>
                      <a:pt x="1395" y="3068"/>
                    </a:lnTo>
                    <a:cubicBezTo>
                      <a:pt x="1469" y="3068"/>
                      <a:pt x="1517" y="3010"/>
                      <a:pt x="1504" y="2937"/>
                    </a:cubicBezTo>
                    <a:lnTo>
                      <a:pt x="1117" y="1479"/>
                    </a:lnTo>
                    <a:cubicBezTo>
                      <a:pt x="1376" y="1352"/>
                      <a:pt x="1557" y="1089"/>
                      <a:pt x="1557" y="780"/>
                    </a:cubicBezTo>
                    <a:cubicBezTo>
                      <a:pt x="1557" y="349"/>
                      <a:pt x="1208" y="0"/>
                      <a:pt x="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 name="Google Shape;807;p44"/>
            <p:cNvSpPr/>
            <p:nvPr/>
          </p:nvSpPr>
          <p:spPr>
            <a:xfrm>
              <a:off x="8388346" y="319403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4"/>
            <p:cNvSpPr/>
            <p:nvPr/>
          </p:nvSpPr>
          <p:spPr>
            <a:xfrm>
              <a:off x="8770175" y="35738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4"/>
            <p:cNvSpPr/>
            <p:nvPr/>
          </p:nvSpPr>
          <p:spPr>
            <a:xfrm>
              <a:off x="7719950"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 name="Google Shape;810;p44"/>
          <p:cNvSpPr/>
          <p:nvPr/>
        </p:nvSpPr>
        <p:spPr>
          <a:xfrm>
            <a:off x="5042071" y="1411350"/>
            <a:ext cx="247859" cy="288000"/>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 name="Google Shape;811;p44"/>
          <p:cNvGrpSpPr/>
          <p:nvPr/>
        </p:nvGrpSpPr>
        <p:grpSpPr>
          <a:xfrm>
            <a:off x="5021992" y="2587077"/>
            <a:ext cx="288016" cy="277145"/>
            <a:chOff x="-62890750" y="3747425"/>
            <a:chExt cx="330825" cy="317900"/>
          </a:xfrm>
        </p:grpSpPr>
        <p:sp>
          <p:nvSpPr>
            <p:cNvPr id="812" name="Google Shape;812;p4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4"/>
          <p:cNvGrpSpPr/>
          <p:nvPr/>
        </p:nvGrpSpPr>
        <p:grpSpPr>
          <a:xfrm>
            <a:off x="1512003" y="3751951"/>
            <a:ext cx="287993" cy="287997"/>
            <a:chOff x="-60255350" y="3733825"/>
            <a:chExt cx="316650" cy="316550"/>
          </a:xfrm>
        </p:grpSpPr>
        <p:sp>
          <p:nvSpPr>
            <p:cNvPr id="827" name="Google Shape;827;p4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4"/>
          <p:cNvGrpSpPr/>
          <p:nvPr/>
        </p:nvGrpSpPr>
        <p:grpSpPr>
          <a:xfrm>
            <a:off x="1512003" y="2581655"/>
            <a:ext cx="287993" cy="287991"/>
            <a:chOff x="-61783350" y="3743950"/>
            <a:chExt cx="316650" cy="317450"/>
          </a:xfrm>
        </p:grpSpPr>
        <p:sp>
          <p:nvSpPr>
            <p:cNvPr id="835" name="Google Shape;835;p4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4"/>
          <p:cNvGrpSpPr/>
          <p:nvPr/>
        </p:nvGrpSpPr>
        <p:grpSpPr>
          <a:xfrm>
            <a:off x="1529598" y="1411646"/>
            <a:ext cx="252803" cy="288008"/>
            <a:chOff x="2423775" y="3226875"/>
            <a:chExt cx="259925" cy="295000"/>
          </a:xfrm>
        </p:grpSpPr>
        <p:sp>
          <p:nvSpPr>
            <p:cNvPr id="838" name="Google Shape;838;p4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4"/>
          <p:cNvGrpSpPr/>
          <p:nvPr/>
        </p:nvGrpSpPr>
        <p:grpSpPr>
          <a:xfrm>
            <a:off x="5044741" y="3751950"/>
            <a:ext cx="242519" cy="288000"/>
            <a:chOff x="-60597975" y="3367475"/>
            <a:chExt cx="268600" cy="317425"/>
          </a:xfrm>
        </p:grpSpPr>
        <p:sp>
          <p:nvSpPr>
            <p:cNvPr id="842" name="Google Shape;842;p4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45"/>
          <p:cNvSpPr txBox="1">
            <a:spLocks noGrp="1"/>
          </p:cNvSpPr>
          <p:nvPr>
            <p:ph type="title" idx="3"/>
          </p:nvPr>
        </p:nvSpPr>
        <p:spPr>
          <a:xfrm>
            <a:off x="4896000" y="2648389"/>
            <a:ext cx="2880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VISION</a:t>
            </a:r>
            <a:endParaRPr/>
          </a:p>
        </p:txBody>
      </p:sp>
      <p:sp>
        <p:nvSpPr>
          <p:cNvPr id="852" name="Google Shape;852;p45"/>
          <p:cNvSpPr txBox="1">
            <a:spLocks noGrp="1"/>
          </p:cNvSpPr>
          <p:nvPr>
            <p:ph type="subTitle" idx="4"/>
          </p:nvPr>
        </p:nvSpPr>
        <p:spPr>
          <a:xfrm>
            <a:off x="4896000" y="3126289"/>
            <a:ext cx="2880000" cy="936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a:t>
            </a:r>
            <a:endParaRPr/>
          </a:p>
        </p:txBody>
      </p:sp>
      <p:sp>
        <p:nvSpPr>
          <p:cNvPr id="853" name="Google Shape;853;p45"/>
          <p:cNvSpPr txBox="1">
            <a:spLocks noGrp="1"/>
          </p:cNvSpPr>
          <p:nvPr>
            <p:ph type="title" idx="2"/>
          </p:nvPr>
        </p:nvSpPr>
        <p:spPr>
          <a:xfrm>
            <a:off x="1368000" y="2648389"/>
            <a:ext cx="2880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MISSION</a:t>
            </a:r>
            <a:endParaRPr/>
          </a:p>
        </p:txBody>
      </p:sp>
      <p:sp>
        <p:nvSpPr>
          <p:cNvPr id="854" name="Google Shape;854;p45"/>
          <p:cNvSpPr txBox="1">
            <a:spLocks noGrp="1"/>
          </p:cNvSpPr>
          <p:nvPr>
            <p:ph type="subTitle" idx="1"/>
          </p:nvPr>
        </p:nvSpPr>
        <p:spPr>
          <a:xfrm>
            <a:off x="1368000" y="3126289"/>
            <a:ext cx="2880000" cy="936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Saturn is composed mostly of hydrogen and helium. It was named after the Roman god of wealth and agriculture</a:t>
            </a:r>
            <a:endParaRPr/>
          </a:p>
          <a:p>
            <a:pPr marL="0" lvl="0" indent="0" algn="ctr" rtl="0">
              <a:spcBef>
                <a:spcPts val="0"/>
              </a:spcBef>
              <a:spcAft>
                <a:spcPts val="0"/>
              </a:spcAft>
              <a:buNone/>
            </a:pPr>
            <a:endParaRPr/>
          </a:p>
        </p:txBody>
      </p:sp>
      <p:sp>
        <p:nvSpPr>
          <p:cNvPr id="855" name="Google Shape;855;p45"/>
          <p:cNvSpPr/>
          <p:nvPr/>
        </p:nvSpPr>
        <p:spPr>
          <a:xfrm>
            <a:off x="2376000" y="1785601"/>
            <a:ext cx="864000" cy="862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856" name="Google Shape;856;p45"/>
          <p:cNvSpPr/>
          <p:nvPr/>
        </p:nvSpPr>
        <p:spPr>
          <a:xfrm>
            <a:off x="5904000" y="1785601"/>
            <a:ext cx="864000" cy="862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857" name="Google Shape;857;p45"/>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MISSION AND VISION</a:t>
            </a:r>
            <a:endParaRPr/>
          </a:p>
        </p:txBody>
      </p:sp>
      <p:grpSp>
        <p:nvGrpSpPr>
          <p:cNvPr id="858" name="Google Shape;858;p45"/>
          <p:cNvGrpSpPr/>
          <p:nvPr/>
        </p:nvGrpSpPr>
        <p:grpSpPr>
          <a:xfrm>
            <a:off x="-304800" y="3049236"/>
            <a:ext cx="2066584" cy="2399070"/>
            <a:chOff x="-304800" y="3049236"/>
            <a:chExt cx="2066584" cy="2399070"/>
          </a:xfrm>
        </p:grpSpPr>
        <p:sp>
          <p:nvSpPr>
            <p:cNvPr id="859" name="Google Shape;859;p45"/>
            <p:cNvSpPr/>
            <p:nvPr/>
          </p:nvSpPr>
          <p:spPr>
            <a:xfrm flipH="1">
              <a:off x="-304800"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5"/>
            <p:cNvSpPr/>
            <p:nvPr/>
          </p:nvSpPr>
          <p:spPr>
            <a:xfrm flipH="1">
              <a:off x="297617" y="304923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5"/>
            <p:cNvSpPr/>
            <p:nvPr/>
          </p:nvSpPr>
          <p:spPr>
            <a:xfrm flipH="1">
              <a:off x="76203" y="34290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45"/>
            <p:cNvGrpSpPr/>
            <p:nvPr/>
          </p:nvGrpSpPr>
          <p:grpSpPr>
            <a:xfrm>
              <a:off x="76202" y="3801695"/>
              <a:ext cx="1497384" cy="1264312"/>
              <a:chOff x="5949750" y="3656175"/>
              <a:chExt cx="668475" cy="564425"/>
            </a:xfrm>
          </p:grpSpPr>
          <p:sp>
            <p:nvSpPr>
              <p:cNvPr id="863" name="Google Shape;863;p45"/>
              <p:cNvSpPr/>
              <p:nvPr/>
            </p:nvSpPr>
            <p:spPr>
              <a:xfrm>
                <a:off x="5955325" y="3664675"/>
                <a:ext cx="640225" cy="555925"/>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5"/>
              <p:cNvSpPr/>
              <p:nvPr/>
            </p:nvSpPr>
            <p:spPr>
              <a:xfrm>
                <a:off x="5984325" y="3685325"/>
                <a:ext cx="582250" cy="513025"/>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5"/>
              <p:cNvSpPr/>
              <p:nvPr/>
            </p:nvSpPr>
            <p:spPr>
              <a:xfrm>
                <a:off x="6162875" y="3837925"/>
                <a:ext cx="235475" cy="184700"/>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5"/>
              <p:cNvSpPr/>
              <p:nvPr/>
            </p:nvSpPr>
            <p:spPr>
              <a:xfrm>
                <a:off x="6360950" y="3678950"/>
                <a:ext cx="193650" cy="176475"/>
              </a:xfrm>
              <a:custGeom>
                <a:avLst/>
                <a:gdLst/>
                <a:ahLst/>
                <a:cxnLst/>
                <a:rect l="l" t="t" r="r" b="b"/>
                <a:pathLst>
                  <a:path w="7746" h="7059" extrusionOk="0">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5"/>
              <p:cNvSpPr/>
              <p:nvPr/>
            </p:nvSpPr>
            <p:spPr>
              <a:xfrm>
                <a:off x="6382925" y="3698925"/>
                <a:ext cx="149725" cy="136450"/>
              </a:xfrm>
              <a:custGeom>
                <a:avLst/>
                <a:gdLst/>
                <a:ahLst/>
                <a:cxnLst/>
                <a:rect l="l" t="t" r="r" b="b"/>
                <a:pathLst>
                  <a:path w="5989" h="5458" extrusionOk="0">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5"/>
              <p:cNvSpPr/>
              <p:nvPr/>
            </p:nvSpPr>
            <p:spPr>
              <a:xfrm>
                <a:off x="6498325" y="3807700"/>
                <a:ext cx="119900" cy="119950"/>
              </a:xfrm>
              <a:custGeom>
                <a:avLst/>
                <a:gdLst/>
                <a:ahLst/>
                <a:cxnLst/>
                <a:rect l="l" t="t" r="r" b="b"/>
                <a:pathLst>
                  <a:path w="4796" h="4798" extrusionOk="0">
                    <a:moveTo>
                      <a:pt x="615" y="1"/>
                    </a:moveTo>
                    <a:lnTo>
                      <a:pt x="0" y="616"/>
                    </a:lnTo>
                    <a:lnTo>
                      <a:pt x="4181" y="4798"/>
                    </a:lnTo>
                    <a:lnTo>
                      <a:pt x="4796" y="4183"/>
                    </a:lnTo>
                    <a:lnTo>
                      <a:pt x="6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5"/>
              <p:cNvSpPr/>
              <p:nvPr/>
            </p:nvSpPr>
            <p:spPr>
              <a:xfrm>
                <a:off x="6587450" y="3896925"/>
                <a:ext cx="30775" cy="30725"/>
              </a:xfrm>
              <a:custGeom>
                <a:avLst/>
                <a:gdLst/>
                <a:ahLst/>
                <a:cxnLst/>
                <a:rect l="l" t="t" r="r" b="b"/>
                <a:pathLst>
                  <a:path w="1231" h="1229" extrusionOk="0">
                    <a:moveTo>
                      <a:pt x="616" y="0"/>
                    </a:moveTo>
                    <a:lnTo>
                      <a:pt x="1" y="615"/>
                    </a:lnTo>
                    <a:lnTo>
                      <a:pt x="616" y="1229"/>
                    </a:lnTo>
                    <a:lnTo>
                      <a:pt x="1231" y="614"/>
                    </a:lnTo>
                    <a:lnTo>
                      <a:pt x="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5"/>
              <p:cNvSpPr/>
              <p:nvPr/>
            </p:nvSpPr>
            <p:spPr>
              <a:xfrm>
                <a:off x="6007625" y="4051950"/>
                <a:ext cx="134125" cy="129275"/>
              </a:xfrm>
              <a:custGeom>
                <a:avLst/>
                <a:gdLst/>
                <a:ahLst/>
                <a:cxnLst/>
                <a:rect l="l" t="t" r="r" b="b"/>
                <a:pathLst>
                  <a:path w="5365" h="5171" extrusionOk="0">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5"/>
              <p:cNvSpPr/>
              <p:nvPr/>
            </p:nvSpPr>
            <p:spPr>
              <a:xfrm>
                <a:off x="6037325"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5"/>
              <p:cNvSpPr/>
              <p:nvPr/>
            </p:nvSpPr>
            <p:spPr>
              <a:xfrm>
                <a:off x="6066500"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5"/>
              <p:cNvSpPr/>
              <p:nvPr/>
            </p:nvSpPr>
            <p:spPr>
              <a:xfrm>
                <a:off x="6095700" y="4096300"/>
                <a:ext cx="16375" cy="16350"/>
              </a:xfrm>
              <a:custGeom>
                <a:avLst/>
                <a:gdLst/>
                <a:ahLst/>
                <a:cxnLst/>
                <a:rect l="l" t="t" r="r" b="b"/>
                <a:pathLst>
                  <a:path w="655" h="654" extrusionOk="0">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5"/>
              <p:cNvSpPr/>
              <p:nvPr/>
            </p:nvSpPr>
            <p:spPr>
              <a:xfrm>
                <a:off x="6087125" y="4154300"/>
                <a:ext cx="7700" cy="26900"/>
              </a:xfrm>
              <a:custGeom>
                <a:avLst/>
                <a:gdLst/>
                <a:ahLst/>
                <a:cxnLst/>
                <a:rect l="l" t="t" r="r" b="b"/>
                <a:pathLst>
                  <a:path w="308" h="1076" extrusionOk="0">
                    <a:moveTo>
                      <a:pt x="0" y="1"/>
                    </a:moveTo>
                    <a:lnTo>
                      <a:pt x="0" y="743"/>
                    </a:lnTo>
                    <a:lnTo>
                      <a:pt x="308" y="1076"/>
                    </a:lnTo>
                    <a:lnTo>
                      <a:pt x="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5"/>
              <p:cNvSpPr/>
              <p:nvPr/>
            </p:nvSpPr>
            <p:spPr>
              <a:xfrm>
                <a:off x="6113875" y="4051950"/>
                <a:ext cx="27925" cy="102450"/>
              </a:xfrm>
              <a:custGeom>
                <a:avLst/>
                <a:gdLst/>
                <a:ahLst/>
                <a:cxnLst/>
                <a:rect l="l" t="t" r="r" b="b"/>
                <a:pathLst>
                  <a:path w="1117" h="4098" extrusionOk="0">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5"/>
              <p:cNvSpPr/>
              <p:nvPr/>
            </p:nvSpPr>
            <p:spPr>
              <a:xfrm>
                <a:off x="6389525" y="4008225"/>
                <a:ext cx="174975" cy="174900"/>
              </a:xfrm>
              <a:custGeom>
                <a:avLst/>
                <a:gdLst/>
                <a:ahLst/>
                <a:cxnLst/>
                <a:rect l="l" t="t" r="r" b="b"/>
                <a:pathLst>
                  <a:path w="6999" h="6996" extrusionOk="0">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5"/>
              <p:cNvSpPr/>
              <p:nvPr/>
            </p:nvSpPr>
            <p:spPr>
              <a:xfrm>
                <a:off x="6415225" y="4033900"/>
                <a:ext cx="123500" cy="123550"/>
              </a:xfrm>
              <a:custGeom>
                <a:avLst/>
                <a:gdLst/>
                <a:ahLst/>
                <a:cxnLst/>
                <a:rect l="l" t="t" r="r" b="b"/>
                <a:pathLst>
                  <a:path w="4940" h="4942" extrusionOk="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5"/>
              <p:cNvSpPr/>
              <p:nvPr/>
            </p:nvSpPr>
            <p:spPr>
              <a:xfrm>
                <a:off x="6473175" y="4033975"/>
                <a:ext cx="65600" cy="123500"/>
              </a:xfrm>
              <a:custGeom>
                <a:avLst/>
                <a:gdLst/>
                <a:ahLst/>
                <a:cxnLst/>
                <a:rect l="l" t="t" r="r" b="b"/>
                <a:pathLst>
                  <a:path w="2624" h="4940" extrusionOk="0">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5"/>
              <p:cNvSpPr/>
              <p:nvPr/>
            </p:nvSpPr>
            <p:spPr>
              <a:xfrm>
                <a:off x="6441500" y="4072600"/>
                <a:ext cx="72550" cy="48575"/>
              </a:xfrm>
              <a:custGeom>
                <a:avLst/>
                <a:gdLst/>
                <a:ahLst/>
                <a:cxnLst/>
                <a:rect l="l" t="t" r="r" b="b"/>
                <a:pathLst>
                  <a:path w="2902" h="1943" extrusionOk="0">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5"/>
              <p:cNvSpPr/>
              <p:nvPr/>
            </p:nvSpPr>
            <p:spPr>
              <a:xfrm>
                <a:off x="5974575" y="3656175"/>
                <a:ext cx="110200" cy="108350"/>
              </a:xfrm>
              <a:custGeom>
                <a:avLst/>
                <a:gdLst/>
                <a:ahLst/>
                <a:cxnLst/>
                <a:rect l="l" t="t" r="r" b="b"/>
                <a:pathLst>
                  <a:path w="4408" h="4334" extrusionOk="0">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5"/>
              <p:cNvSpPr/>
              <p:nvPr/>
            </p:nvSpPr>
            <p:spPr>
              <a:xfrm>
                <a:off x="5949750" y="3718325"/>
                <a:ext cx="159900" cy="159875"/>
              </a:xfrm>
              <a:custGeom>
                <a:avLst/>
                <a:gdLst/>
                <a:ahLst/>
                <a:cxnLst/>
                <a:rect l="l" t="t" r="r" b="b"/>
                <a:pathLst>
                  <a:path w="6396" h="6395" extrusionOk="0">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5"/>
              <p:cNvSpPr/>
              <p:nvPr/>
            </p:nvSpPr>
            <p:spPr>
              <a:xfrm>
                <a:off x="5959800" y="3728400"/>
                <a:ext cx="149850" cy="149825"/>
              </a:xfrm>
              <a:custGeom>
                <a:avLst/>
                <a:gdLst/>
                <a:ahLst/>
                <a:cxnLst/>
                <a:rect l="l" t="t" r="r" b="b"/>
                <a:pathLst>
                  <a:path w="5994" h="5993" extrusionOk="0">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5"/>
              <p:cNvSpPr/>
              <p:nvPr/>
            </p:nvSpPr>
            <p:spPr>
              <a:xfrm>
                <a:off x="6005700" y="3755950"/>
                <a:ext cx="47975" cy="94550"/>
              </a:xfrm>
              <a:custGeom>
                <a:avLst/>
                <a:gdLst/>
                <a:ahLst/>
                <a:cxnLst/>
                <a:rect l="l" t="t" r="r" b="b"/>
                <a:pathLst>
                  <a:path w="1919" h="3782" extrusionOk="0">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 name="Google Shape;884;p45"/>
            <p:cNvSpPr/>
            <p:nvPr/>
          </p:nvSpPr>
          <p:spPr>
            <a:xfrm flipH="1">
              <a:off x="1573565" y="48786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45"/>
          <p:cNvGrpSpPr/>
          <p:nvPr/>
        </p:nvGrpSpPr>
        <p:grpSpPr>
          <a:xfrm>
            <a:off x="7133528" y="76211"/>
            <a:ext cx="1934291" cy="1739805"/>
            <a:chOff x="7133528" y="76211"/>
            <a:chExt cx="1934291" cy="1739805"/>
          </a:xfrm>
        </p:grpSpPr>
        <p:sp>
          <p:nvSpPr>
            <p:cNvPr id="886" name="Google Shape;886;p45"/>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 name="Google Shape;887;p45"/>
            <p:cNvGrpSpPr/>
            <p:nvPr/>
          </p:nvGrpSpPr>
          <p:grpSpPr>
            <a:xfrm>
              <a:off x="7370564" y="228600"/>
              <a:ext cx="1322552" cy="1020264"/>
              <a:chOff x="7370564" y="228600"/>
              <a:chExt cx="1322552" cy="1020264"/>
            </a:xfrm>
          </p:grpSpPr>
          <p:sp>
            <p:nvSpPr>
              <p:cNvPr id="888" name="Google Shape;888;p45"/>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5"/>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5"/>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5"/>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5"/>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5"/>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5"/>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5"/>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5"/>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 name="Google Shape;902;p45"/>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45"/>
          <p:cNvGrpSpPr/>
          <p:nvPr/>
        </p:nvGrpSpPr>
        <p:grpSpPr>
          <a:xfrm>
            <a:off x="6089395" y="1972048"/>
            <a:ext cx="493211" cy="489906"/>
            <a:chOff x="-63250675" y="3744075"/>
            <a:chExt cx="320350" cy="318100"/>
          </a:xfrm>
        </p:grpSpPr>
        <p:sp>
          <p:nvSpPr>
            <p:cNvPr id="906" name="Google Shape;906;p4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45"/>
          <p:cNvGrpSpPr/>
          <p:nvPr/>
        </p:nvGrpSpPr>
        <p:grpSpPr>
          <a:xfrm>
            <a:off x="2561405" y="1954657"/>
            <a:ext cx="493189" cy="524687"/>
            <a:chOff x="5364750" y="3235150"/>
            <a:chExt cx="277275" cy="294950"/>
          </a:xfrm>
        </p:grpSpPr>
        <p:sp>
          <p:nvSpPr>
            <p:cNvPr id="910" name="Google Shape;910;p4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21"/>
        <p:cNvGrpSpPr/>
        <p:nvPr/>
      </p:nvGrpSpPr>
      <p:grpSpPr>
        <a:xfrm>
          <a:off x="0" y="0"/>
          <a:ext cx="0" cy="0"/>
          <a:chOff x="0" y="0"/>
          <a:chExt cx="0" cy="0"/>
        </a:xfrm>
      </p:grpSpPr>
      <p:sp>
        <p:nvSpPr>
          <p:cNvPr id="922" name="Google Shape;922;p46"/>
          <p:cNvSpPr txBox="1">
            <a:spLocks noGrp="1"/>
          </p:cNvSpPr>
          <p:nvPr>
            <p:ph type="subTitle" idx="7"/>
          </p:nvPr>
        </p:nvSpPr>
        <p:spPr>
          <a:xfrm>
            <a:off x="5109600" y="4095175"/>
            <a:ext cx="2246400" cy="504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923" name="Google Shape;923;p46"/>
          <p:cNvSpPr txBox="1">
            <a:spLocks noGrp="1"/>
          </p:cNvSpPr>
          <p:nvPr>
            <p:ph type="title" idx="8"/>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OUR VALUES</a:t>
            </a:r>
            <a:endParaRPr/>
          </a:p>
        </p:txBody>
      </p:sp>
      <p:sp>
        <p:nvSpPr>
          <p:cNvPr id="924" name="Google Shape;924;p46"/>
          <p:cNvSpPr txBox="1">
            <a:spLocks noGrp="1"/>
          </p:cNvSpPr>
          <p:nvPr>
            <p:ph type="title"/>
          </p:nvPr>
        </p:nvSpPr>
        <p:spPr>
          <a:xfrm>
            <a:off x="1791600" y="1860600"/>
            <a:ext cx="22464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SATURN</a:t>
            </a:r>
            <a:endParaRPr/>
          </a:p>
        </p:txBody>
      </p:sp>
      <p:sp>
        <p:nvSpPr>
          <p:cNvPr id="925" name="Google Shape;925;p46"/>
          <p:cNvSpPr txBox="1">
            <a:spLocks noGrp="1"/>
          </p:cNvSpPr>
          <p:nvPr>
            <p:ph type="subTitle" idx="1"/>
          </p:nvPr>
        </p:nvSpPr>
        <p:spPr>
          <a:xfrm>
            <a:off x="1791600" y="2338500"/>
            <a:ext cx="2246400" cy="504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926" name="Google Shape;926;p46"/>
          <p:cNvSpPr txBox="1">
            <a:spLocks noGrp="1"/>
          </p:cNvSpPr>
          <p:nvPr>
            <p:ph type="title" idx="2"/>
          </p:nvPr>
        </p:nvSpPr>
        <p:spPr>
          <a:xfrm>
            <a:off x="5109600" y="1860600"/>
            <a:ext cx="22464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EARTH</a:t>
            </a:r>
            <a:endParaRPr/>
          </a:p>
        </p:txBody>
      </p:sp>
      <p:sp>
        <p:nvSpPr>
          <p:cNvPr id="927" name="Google Shape;927;p46"/>
          <p:cNvSpPr txBox="1">
            <a:spLocks noGrp="1"/>
          </p:cNvSpPr>
          <p:nvPr>
            <p:ph type="subTitle" idx="3"/>
          </p:nvPr>
        </p:nvSpPr>
        <p:spPr>
          <a:xfrm>
            <a:off x="5109600" y="2338500"/>
            <a:ext cx="2246400" cy="504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Earth is the only planet that harbors life</a:t>
            </a:r>
            <a:endParaRPr/>
          </a:p>
        </p:txBody>
      </p:sp>
      <p:sp>
        <p:nvSpPr>
          <p:cNvPr id="928" name="Google Shape;928;p46"/>
          <p:cNvSpPr txBox="1">
            <a:spLocks noGrp="1"/>
          </p:cNvSpPr>
          <p:nvPr>
            <p:ph type="title" idx="4"/>
          </p:nvPr>
        </p:nvSpPr>
        <p:spPr>
          <a:xfrm>
            <a:off x="1791600" y="3617275"/>
            <a:ext cx="22464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JUPITER</a:t>
            </a:r>
            <a:endParaRPr/>
          </a:p>
        </p:txBody>
      </p:sp>
      <p:sp>
        <p:nvSpPr>
          <p:cNvPr id="929" name="Google Shape;929;p46"/>
          <p:cNvSpPr txBox="1">
            <a:spLocks noGrp="1"/>
          </p:cNvSpPr>
          <p:nvPr>
            <p:ph type="subTitle" idx="5"/>
          </p:nvPr>
        </p:nvSpPr>
        <p:spPr>
          <a:xfrm>
            <a:off x="1791600" y="4095175"/>
            <a:ext cx="2246400" cy="504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planet of them all</a:t>
            </a:r>
            <a:endParaRPr/>
          </a:p>
        </p:txBody>
      </p:sp>
      <p:sp>
        <p:nvSpPr>
          <p:cNvPr id="930" name="Google Shape;930;p46"/>
          <p:cNvSpPr txBox="1">
            <a:spLocks noGrp="1"/>
          </p:cNvSpPr>
          <p:nvPr>
            <p:ph type="title" idx="6"/>
          </p:nvPr>
        </p:nvSpPr>
        <p:spPr>
          <a:xfrm>
            <a:off x="5109600" y="3617275"/>
            <a:ext cx="22464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VENUS</a:t>
            </a:r>
            <a:endParaRPr/>
          </a:p>
        </p:txBody>
      </p:sp>
      <p:sp>
        <p:nvSpPr>
          <p:cNvPr id="931" name="Google Shape;931;p46"/>
          <p:cNvSpPr/>
          <p:nvPr/>
        </p:nvSpPr>
        <p:spPr>
          <a:xfrm>
            <a:off x="2662800" y="1357200"/>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932" name="Google Shape;932;p46"/>
          <p:cNvSpPr/>
          <p:nvPr/>
        </p:nvSpPr>
        <p:spPr>
          <a:xfrm>
            <a:off x="5980800" y="1357200"/>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933" name="Google Shape;933;p46"/>
          <p:cNvSpPr/>
          <p:nvPr/>
        </p:nvSpPr>
        <p:spPr>
          <a:xfrm>
            <a:off x="2662800" y="3113875"/>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934" name="Google Shape;934;p46"/>
          <p:cNvSpPr/>
          <p:nvPr/>
        </p:nvSpPr>
        <p:spPr>
          <a:xfrm>
            <a:off x="5980800" y="3113875"/>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grpSp>
        <p:nvGrpSpPr>
          <p:cNvPr id="935" name="Google Shape;935;p46"/>
          <p:cNvGrpSpPr/>
          <p:nvPr/>
        </p:nvGrpSpPr>
        <p:grpSpPr>
          <a:xfrm>
            <a:off x="7501615" y="3168387"/>
            <a:ext cx="1947195" cy="2279919"/>
            <a:chOff x="7501615" y="3168387"/>
            <a:chExt cx="1947195" cy="2279919"/>
          </a:xfrm>
        </p:grpSpPr>
        <p:sp>
          <p:nvSpPr>
            <p:cNvPr id="936" name="Google Shape;936;p46"/>
            <p:cNvSpPr/>
            <p:nvPr/>
          </p:nvSpPr>
          <p:spPr>
            <a:xfrm>
              <a:off x="8425286"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6"/>
            <p:cNvSpPr/>
            <p:nvPr/>
          </p:nvSpPr>
          <p:spPr>
            <a:xfrm>
              <a:off x="8555238" y="335576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6"/>
            <p:cNvSpPr/>
            <p:nvPr/>
          </p:nvSpPr>
          <p:spPr>
            <a:xfrm>
              <a:off x="8369442" y="316838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6"/>
            <p:cNvSpPr/>
            <p:nvPr/>
          </p:nvSpPr>
          <p:spPr>
            <a:xfrm flipH="1">
              <a:off x="7501615"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46"/>
            <p:cNvGrpSpPr/>
            <p:nvPr/>
          </p:nvGrpSpPr>
          <p:grpSpPr>
            <a:xfrm>
              <a:off x="7501625" y="3735518"/>
              <a:ext cx="1489976" cy="1255570"/>
              <a:chOff x="616175" y="1570092"/>
              <a:chExt cx="1489976" cy="1255570"/>
            </a:xfrm>
          </p:grpSpPr>
          <p:sp>
            <p:nvSpPr>
              <p:cNvPr id="941" name="Google Shape;941;p46"/>
              <p:cNvSpPr/>
              <p:nvPr/>
            </p:nvSpPr>
            <p:spPr>
              <a:xfrm>
                <a:off x="667023" y="1570092"/>
                <a:ext cx="1439129" cy="1249757"/>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6"/>
              <p:cNvSpPr/>
              <p:nvPr/>
            </p:nvSpPr>
            <p:spPr>
              <a:xfrm>
                <a:off x="1122607" y="1950811"/>
                <a:ext cx="558232" cy="437844"/>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6"/>
              <p:cNvSpPr/>
              <p:nvPr/>
            </p:nvSpPr>
            <p:spPr>
              <a:xfrm>
                <a:off x="1196239" y="1742421"/>
                <a:ext cx="909912" cy="1077428"/>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p:nvPr/>
            </p:nvSpPr>
            <p:spPr>
              <a:xfrm>
                <a:off x="684646" y="1942580"/>
                <a:ext cx="303273" cy="298344"/>
              </a:xfrm>
              <a:custGeom>
                <a:avLst/>
                <a:gdLst/>
                <a:ahLst/>
                <a:cxnLst/>
                <a:rect l="l" t="t" r="r" b="b"/>
                <a:pathLst>
                  <a:path w="13044" h="12832" extrusionOk="0">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6"/>
              <p:cNvSpPr/>
              <p:nvPr/>
            </p:nvSpPr>
            <p:spPr>
              <a:xfrm>
                <a:off x="616175" y="2074152"/>
                <a:ext cx="440216" cy="440239"/>
              </a:xfrm>
              <a:custGeom>
                <a:avLst/>
                <a:gdLst/>
                <a:ahLst/>
                <a:cxnLst/>
                <a:rect l="l" t="t" r="r" b="b"/>
                <a:pathLst>
                  <a:path w="18934" h="18935" extrusionOk="0">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6"/>
              <p:cNvSpPr/>
              <p:nvPr/>
            </p:nvSpPr>
            <p:spPr>
              <a:xfrm>
                <a:off x="643866" y="2101866"/>
                <a:ext cx="412525" cy="412478"/>
              </a:xfrm>
              <a:custGeom>
                <a:avLst/>
                <a:gdLst/>
                <a:ahLst/>
                <a:cxnLst/>
                <a:rect l="l" t="t" r="r" b="b"/>
                <a:pathLst>
                  <a:path w="17743" h="17741" extrusionOk="0">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770229" y="2177754"/>
                <a:ext cx="132107" cy="260307"/>
              </a:xfrm>
              <a:custGeom>
                <a:avLst/>
                <a:gdLst/>
                <a:ahLst/>
                <a:cxnLst/>
                <a:rect l="l" t="t" r="r" b="b"/>
                <a:pathLst>
                  <a:path w="5682" h="11196" extrusionOk="0">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1520181" y="2312813"/>
                <a:ext cx="460792" cy="419849"/>
              </a:xfrm>
              <a:custGeom>
                <a:avLst/>
                <a:gdLst/>
                <a:ahLst/>
                <a:cxnLst/>
                <a:rect l="l" t="t" r="r" b="b"/>
                <a:pathLst>
                  <a:path w="19819" h="18058" extrusionOk="0">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6"/>
              <p:cNvSpPr/>
              <p:nvPr/>
            </p:nvSpPr>
            <p:spPr>
              <a:xfrm>
                <a:off x="1572494" y="2360336"/>
                <a:ext cx="356283" cy="324663"/>
              </a:xfrm>
              <a:custGeom>
                <a:avLst/>
                <a:gdLst/>
                <a:ahLst/>
                <a:cxnLst/>
                <a:rect l="l" t="t" r="r" b="b"/>
                <a:pathLst>
                  <a:path w="15324" h="13964" extrusionOk="0">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6"/>
              <p:cNvSpPr/>
              <p:nvPr/>
            </p:nvSpPr>
            <p:spPr>
              <a:xfrm>
                <a:off x="1847100" y="2619178"/>
                <a:ext cx="206506" cy="206483"/>
              </a:xfrm>
              <a:custGeom>
                <a:avLst/>
                <a:gdLst/>
                <a:ahLst/>
                <a:cxnLst/>
                <a:rect l="l" t="t" r="r" b="b"/>
                <a:pathLst>
                  <a:path w="8882" h="8881" extrusionOk="0">
                    <a:moveTo>
                      <a:pt x="1573" y="0"/>
                    </a:moveTo>
                    <a:lnTo>
                      <a:pt x="0" y="1574"/>
                    </a:lnTo>
                    <a:lnTo>
                      <a:pt x="7309" y="8880"/>
                    </a:lnTo>
                    <a:lnTo>
                      <a:pt x="8882" y="7310"/>
                    </a:lnTo>
                    <a:lnTo>
                      <a:pt x="1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6"/>
              <p:cNvSpPr/>
              <p:nvPr/>
            </p:nvSpPr>
            <p:spPr>
              <a:xfrm>
                <a:off x="1980462" y="2752540"/>
                <a:ext cx="73144" cy="73121"/>
              </a:xfrm>
              <a:custGeom>
                <a:avLst/>
                <a:gdLst/>
                <a:ahLst/>
                <a:cxnLst/>
                <a:rect l="l" t="t" r="r" b="b"/>
                <a:pathLst>
                  <a:path w="3146" h="3145" extrusionOk="0">
                    <a:moveTo>
                      <a:pt x="1573" y="0"/>
                    </a:moveTo>
                    <a:lnTo>
                      <a:pt x="0" y="1574"/>
                    </a:lnTo>
                    <a:lnTo>
                      <a:pt x="1573" y="3144"/>
                    </a:lnTo>
                    <a:lnTo>
                      <a:pt x="3146" y="1574"/>
                    </a:lnTo>
                    <a:lnTo>
                      <a:pt x="15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6"/>
              <p:cNvSpPr/>
              <p:nvPr/>
            </p:nvSpPr>
            <p:spPr>
              <a:xfrm>
                <a:off x="1727339" y="2398978"/>
                <a:ext cx="50057" cy="50034"/>
              </a:xfrm>
              <a:custGeom>
                <a:avLst/>
                <a:gdLst/>
                <a:ahLst/>
                <a:cxnLst/>
                <a:rect l="l" t="t" r="r" b="b"/>
                <a:pathLst>
                  <a:path w="2153" h="2152" extrusionOk="0">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3" name="Google Shape;953;p46"/>
          <p:cNvGrpSpPr/>
          <p:nvPr/>
        </p:nvGrpSpPr>
        <p:grpSpPr>
          <a:xfrm>
            <a:off x="76190" y="76211"/>
            <a:ext cx="1880618" cy="2198574"/>
            <a:chOff x="76190" y="76211"/>
            <a:chExt cx="1880618" cy="2198574"/>
          </a:xfrm>
        </p:grpSpPr>
        <p:sp>
          <p:nvSpPr>
            <p:cNvPr id="954" name="Google Shape;954;p46"/>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6"/>
            <p:cNvSpPr/>
            <p:nvPr/>
          </p:nvSpPr>
          <p:spPr>
            <a:xfrm flipH="1">
              <a:off x="297617" y="1895017"/>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6"/>
            <p:cNvSpPr/>
            <p:nvPr/>
          </p:nvSpPr>
          <p:spPr>
            <a:xfrm flipH="1">
              <a:off x="76203" y="1674711"/>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 name="Google Shape;957;p46"/>
            <p:cNvGrpSpPr/>
            <p:nvPr/>
          </p:nvGrpSpPr>
          <p:grpSpPr>
            <a:xfrm>
              <a:off x="152389" y="152391"/>
              <a:ext cx="1804419" cy="1446116"/>
              <a:chOff x="1000664" y="3512341"/>
              <a:chExt cx="1804419" cy="1446116"/>
            </a:xfrm>
          </p:grpSpPr>
          <p:sp>
            <p:nvSpPr>
              <p:cNvPr id="958" name="Google Shape;958;p46"/>
              <p:cNvSpPr/>
              <p:nvPr/>
            </p:nvSpPr>
            <p:spPr>
              <a:xfrm>
                <a:off x="1094142" y="3946510"/>
                <a:ext cx="1617416" cy="987006"/>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6"/>
              <p:cNvSpPr/>
              <p:nvPr/>
            </p:nvSpPr>
            <p:spPr>
              <a:xfrm>
                <a:off x="1147049" y="4000759"/>
                <a:ext cx="1511793" cy="771553"/>
              </a:xfrm>
              <a:custGeom>
                <a:avLst/>
                <a:gdLst/>
                <a:ahLst/>
                <a:cxnLst/>
                <a:rect l="l" t="t" r="r" b="b"/>
                <a:pathLst>
                  <a:path w="25878" h="13207" extrusionOk="0">
                    <a:moveTo>
                      <a:pt x="1" y="1"/>
                    </a:moveTo>
                    <a:lnTo>
                      <a:pt x="1" y="13206"/>
                    </a:lnTo>
                    <a:lnTo>
                      <a:pt x="25877" y="13206"/>
                    </a:lnTo>
                    <a:lnTo>
                      <a:pt x="25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6"/>
              <p:cNvSpPr/>
              <p:nvPr/>
            </p:nvSpPr>
            <p:spPr>
              <a:xfrm>
                <a:off x="1000664" y="4832386"/>
                <a:ext cx="1804419" cy="12607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6"/>
              <p:cNvSpPr/>
              <p:nvPr/>
            </p:nvSpPr>
            <p:spPr>
              <a:xfrm>
                <a:off x="1724288" y="4832971"/>
                <a:ext cx="358115" cy="4112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6"/>
              <p:cNvSpPr/>
              <p:nvPr/>
            </p:nvSpPr>
            <p:spPr>
              <a:xfrm>
                <a:off x="1265139" y="4128081"/>
                <a:ext cx="554231" cy="554114"/>
              </a:xfrm>
              <a:custGeom>
                <a:avLst/>
                <a:gdLst/>
                <a:ahLst/>
                <a:cxnLst/>
                <a:rect l="l" t="t" r="r" b="b"/>
                <a:pathLst>
                  <a:path w="9487" h="9485" extrusionOk="0">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6"/>
              <p:cNvSpPr/>
              <p:nvPr/>
            </p:nvSpPr>
            <p:spPr>
              <a:xfrm>
                <a:off x="1455077" y="4229331"/>
                <a:ext cx="174617" cy="171755"/>
              </a:xfrm>
              <a:custGeom>
                <a:avLst/>
                <a:gdLst/>
                <a:ahLst/>
                <a:cxnLst/>
                <a:rect l="l" t="t" r="r" b="b"/>
                <a:pathLst>
                  <a:path w="2989" h="2940" extrusionOk="0">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6"/>
              <p:cNvSpPr/>
              <p:nvPr/>
            </p:nvSpPr>
            <p:spPr>
              <a:xfrm>
                <a:off x="1415734" y="4327833"/>
                <a:ext cx="253368" cy="253426"/>
              </a:xfrm>
              <a:custGeom>
                <a:avLst/>
                <a:gdLst/>
                <a:ahLst/>
                <a:cxnLst/>
                <a:rect l="l" t="t" r="r" b="b"/>
                <a:pathLst>
                  <a:path w="4337" h="4338" extrusionOk="0">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6"/>
              <p:cNvSpPr/>
              <p:nvPr/>
            </p:nvSpPr>
            <p:spPr>
              <a:xfrm>
                <a:off x="1431693" y="4343792"/>
                <a:ext cx="237419" cy="237536"/>
              </a:xfrm>
              <a:custGeom>
                <a:avLst/>
                <a:gdLst/>
                <a:ahLst/>
                <a:cxnLst/>
                <a:rect l="l" t="t" r="r" b="b"/>
                <a:pathLst>
                  <a:path w="4064" h="4066" extrusionOk="0">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6"/>
              <p:cNvSpPr/>
              <p:nvPr/>
            </p:nvSpPr>
            <p:spPr>
              <a:xfrm>
                <a:off x="1504359" y="4387519"/>
                <a:ext cx="76121" cy="149906"/>
              </a:xfrm>
              <a:custGeom>
                <a:avLst/>
                <a:gdLst/>
                <a:ahLst/>
                <a:cxnLst/>
                <a:rect l="l" t="t" r="r" b="b"/>
                <a:pathLst>
                  <a:path w="1303" h="2566" extrusionOk="0">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6"/>
              <p:cNvSpPr/>
              <p:nvPr/>
            </p:nvSpPr>
            <p:spPr>
              <a:xfrm>
                <a:off x="2074233" y="4175549"/>
                <a:ext cx="317805" cy="22024"/>
              </a:xfrm>
              <a:custGeom>
                <a:avLst/>
                <a:gdLst/>
                <a:ahLst/>
                <a:cxnLst/>
                <a:rect l="l" t="t" r="r" b="b"/>
                <a:pathLst>
                  <a:path w="5440" h="377" extrusionOk="0">
                    <a:moveTo>
                      <a:pt x="0" y="0"/>
                    </a:moveTo>
                    <a:lnTo>
                      <a:pt x="0" y="377"/>
                    </a:lnTo>
                    <a:lnTo>
                      <a:pt x="5440" y="377"/>
                    </a:lnTo>
                    <a:lnTo>
                      <a:pt x="5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6"/>
              <p:cNvSpPr/>
              <p:nvPr/>
            </p:nvSpPr>
            <p:spPr>
              <a:xfrm>
                <a:off x="1946263" y="4233949"/>
                <a:ext cx="573568" cy="22141"/>
              </a:xfrm>
              <a:custGeom>
                <a:avLst/>
                <a:gdLst/>
                <a:ahLst/>
                <a:cxnLst/>
                <a:rect l="l" t="t" r="r" b="b"/>
                <a:pathLst>
                  <a:path w="9818" h="379" extrusionOk="0">
                    <a:moveTo>
                      <a:pt x="0" y="1"/>
                    </a:moveTo>
                    <a:lnTo>
                      <a:pt x="0" y="378"/>
                    </a:lnTo>
                    <a:lnTo>
                      <a:pt x="9818" y="378"/>
                    </a:lnTo>
                    <a:lnTo>
                      <a:pt x="9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6"/>
              <p:cNvSpPr/>
              <p:nvPr/>
            </p:nvSpPr>
            <p:spPr>
              <a:xfrm>
                <a:off x="1946263" y="4349463"/>
                <a:ext cx="573568" cy="123149"/>
              </a:xfrm>
              <a:custGeom>
                <a:avLst/>
                <a:gdLst/>
                <a:ahLst/>
                <a:cxnLst/>
                <a:rect l="l" t="t" r="r" b="b"/>
                <a:pathLst>
                  <a:path w="9818" h="2108" extrusionOk="0">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6"/>
              <p:cNvSpPr/>
              <p:nvPr/>
            </p:nvSpPr>
            <p:spPr>
              <a:xfrm>
                <a:off x="2076980" y="4400964"/>
                <a:ext cx="20155" cy="20155"/>
              </a:xfrm>
              <a:custGeom>
                <a:avLst/>
                <a:gdLst/>
                <a:ahLst/>
                <a:cxnLst/>
                <a:rect l="l" t="t" r="r" b="b"/>
                <a:pathLst>
                  <a:path w="345" h="345" extrusionOk="0">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6"/>
              <p:cNvSpPr/>
              <p:nvPr/>
            </p:nvSpPr>
            <p:spPr>
              <a:xfrm>
                <a:off x="2135382" y="4400964"/>
                <a:ext cx="20213" cy="20155"/>
              </a:xfrm>
              <a:custGeom>
                <a:avLst/>
                <a:gdLst/>
                <a:ahLst/>
                <a:cxnLst/>
                <a:rect l="l" t="t" r="r" b="b"/>
                <a:pathLst>
                  <a:path w="346" h="345" extrusionOk="0">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6"/>
              <p:cNvSpPr/>
              <p:nvPr/>
            </p:nvSpPr>
            <p:spPr>
              <a:xfrm>
                <a:off x="2193901" y="4400964"/>
                <a:ext cx="20155" cy="20155"/>
              </a:xfrm>
              <a:custGeom>
                <a:avLst/>
                <a:gdLst/>
                <a:ahLst/>
                <a:cxnLst/>
                <a:rect l="l" t="t" r="r" b="b"/>
                <a:pathLst>
                  <a:path w="345" h="345" extrusionOk="0">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6"/>
              <p:cNvSpPr/>
              <p:nvPr/>
            </p:nvSpPr>
            <p:spPr>
              <a:xfrm>
                <a:off x="2252420" y="4400964"/>
                <a:ext cx="20155" cy="20155"/>
              </a:xfrm>
              <a:custGeom>
                <a:avLst/>
                <a:gdLst/>
                <a:ahLst/>
                <a:cxnLst/>
                <a:rect l="l" t="t" r="r" b="b"/>
                <a:pathLst>
                  <a:path w="345" h="345" extrusionOk="0">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6"/>
              <p:cNvSpPr/>
              <p:nvPr/>
            </p:nvSpPr>
            <p:spPr>
              <a:xfrm>
                <a:off x="2310881" y="4400964"/>
                <a:ext cx="20213" cy="20155"/>
              </a:xfrm>
              <a:custGeom>
                <a:avLst/>
                <a:gdLst/>
                <a:ahLst/>
                <a:cxnLst/>
                <a:rect l="l" t="t" r="r" b="b"/>
                <a:pathLst>
                  <a:path w="346" h="345" extrusionOk="0">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6"/>
              <p:cNvSpPr/>
              <p:nvPr/>
            </p:nvSpPr>
            <p:spPr>
              <a:xfrm>
                <a:off x="2369341" y="4400964"/>
                <a:ext cx="20155" cy="20155"/>
              </a:xfrm>
              <a:custGeom>
                <a:avLst/>
                <a:gdLst/>
                <a:ahLst/>
                <a:cxnLst/>
                <a:rect l="l" t="t" r="r" b="b"/>
                <a:pathLst>
                  <a:path w="345" h="345" extrusionOk="0">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6"/>
              <p:cNvSpPr/>
              <p:nvPr/>
            </p:nvSpPr>
            <p:spPr>
              <a:xfrm>
                <a:off x="2133687" y="4554417"/>
                <a:ext cx="199154" cy="80795"/>
              </a:xfrm>
              <a:custGeom>
                <a:avLst/>
                <a:gdLst/>
                <a:ahLst/>
                <a:cxnLst/>
                <a:rect l="l" t="t" r="r" b="b"/>
                <a:pathLst>
                  <a:path w="3409" h="1383" extrusionOk="0">
                    <a:moveTo>
                      <a:pt x="1" y="1"/>
                    </a:moveTo>
                    <a:lnTo>
                      <a:pt x="1" y="1382"/>
                    </a:lnTo>
                    <a:lnTo>
                      <a:pt x="3408" y="1382"/>
                    </a:lnTo>
                    <a:lnTo>
                      <a:pt x="34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6"/>
              <p:cNvSpPr/>
              <p:nvPr/>
            </p:nvSpPr>
            <p:spPr>
              <a:xfrm>
                <a:off x="2168822" y="4583822"/>
                <a:ext cx="128816" cy="22083"/>
              </a:xfrm>
              <a:custGeom>
                <a:avLst/>
                <a:gdLst/>
                <a:ahLst/>
                <a:cxnLst/>
                <a:rect l="l" t="t" r="r" b="b"/>
                <a:pathLst>
                  <a:path w="2205" h="378" extrusionOk="0">
                    <a:moveTo>
                      <a:pt x="1" y="1"/>
                    </a:moveTo>
                    <a:lnTo>
                      <a:pt x="1" y="377"/>
                    </a:lnTo>
                    <a:lnTo>
                      <a:pt x="2204" y="377"/>
                    </a:lnTo>
                    <a:lnTo>
                      <a:pt x="2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6"/>
              <p:cNvSpPr/>
              <p:nvPr/>
            </p:nvSpPr>
            <p:spPr>
              <a:xfrm>
                <a:off x="1533882" y="3512341"/>
                <a:ext cx="750639" cy="651792"/>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6"/>
              <p:cNvSpPr/>
              <p:nvPr/>
            </p:nvSpPr>
            <p:spPr>
              <a:xfrm>
                <a:off x="1771699" y="3711040"/>
                <a:ext cx="291165" cy="228364"/>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6"/>
              <p:cNvSpPr/>
              <p:nvPr/>
            </p:nvSpPr>
            <p:spPr>
              <a:xfrm>
                <a:off x="1810167" y="3602249"/>
                <a:ext cx="474546" cy="561825"/>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 name="Google Shape;981;p46"/>
            <p:cNvSpPr/>
            <p:nvPr/>
          </p:nvSpPr>
          <p:spPr>
            <a:xfrm flipH="1">
              <a:off x="1735377" y="228591"/>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46"/>
          <p:cNvGrpSpPr/>
          <p:nvPr/>
        </p:nvGrpSpPr>
        <p:grpSpPr>
          <a:xfrm>
            <a:off x="2770801" y="1464903"/>
            <a:ext cx="287994" cy="287993"/>
            <a:chOff x="-62151950" y="4111775"/>
            <a:chExt cx="318225" cy="316650"/>
          </a:xfrm>
        </p:grpSpPr>
        <p:sp>
          <p:nvSpPr>
            <p:cNvPr id="983" name="Google Shape;983;p4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46"/>
          <p:cNvGrpSpPr/>
          <p:nvPr/>
        </p:nvGrpSpPr>
        <p:grpSpPr>
          <a:xfrm>
            <a:off x="6088800" y="1464900"/>
            <a:ext cx="288001" cy="288001"/>
            <a:chOff x="2037825" y="3254050"/>
            <a:chExt cx="296175" cy="296175"/>
          </a:xfrm>
        </p:grpSpPr>
        <p:sp>
          <p:nvSpPr>
            <p:cNvPr id="988" name="Google Shape;988;p46"/>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6"/>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6"/>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6"/>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6"/>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6"/>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46"/>
          <p:cNvGrpSpPr/>
          <p:nvPr/>
        </p:nvGrpSpPr>
        <p:grpSpPr>
          <a:xfrm>
            <a:off x="2770791" y="3221575"/>
            <a:ext cx="288001" cy="288001"/>
            <a:chOff x="3497300" y="3227275"/>
            <a:chExt cx="296175" cy="296175"/>
          </a:xfrm>
        </p:grpSpPr>
        <p:sp>
          <p:nvSpPr>
            <p:cNvPr id="995" name="Google Shape;995;p46"/>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6"/>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6"/>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6"/>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6"/>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6"/>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6"/>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6"/>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46"/>
          <p:cNvGrpSpPr/>
          <p:nvPr/>
        </p:nvGrpSpPr>
        <p:grpSpPr>
          <a:xfrm>
            <a:off x="6088797" y="3233324"/>
            <a:ext cx="288006" cy="264501"/>
            <a:chOff x="6543825" y="3202075"/>
            <a:chExt cx="296975" cy="275350"/>
          </a:xfrm>
        </p:grpSpPr>
        <p:sp>
          <p:nvSpPr>
            <p:cNvPr id="1004" name="Google Shape;1004;p46"/>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6"/>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6"/>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6"/>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6"/>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6"/>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6"/>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5" name="Google Shape;1015;p47"/>
          <p:cNvSpPr/>
          <p:nvPr/>
        </p:nvSpPr>
        <p:spPr>
          <a:xfrm>
            <a:off x="720450" y="3073438"/>
            <a:ext cx="1439100" cy="143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7"/>
          <p:cNvSpPr/>
          <p:nvPr/>
        </p:nvSpPr>
        <p:spPr>
          <a:xfrm flipH="1">
            <a:off x="720000" y="3072088"/>
            <a:ext cx="1440000" cy="1440000"/>
          </a:xfrm>
          <a:prstGeom prst="arc">
            <a:avLst>
              <a:gd name="adj1" fmla="val 19364691"/>
              <a:gd name="adj2" fmla="val 16199761"/>
            </a:avLst>
          </a:prstGeom>
          <a:noFill/>
          <a:ln w="1143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7"/>
          <p:cNvSpPr/>
          <p:nvPr/>
        </p:nvSpPr>
        <p:spPr>
          <a:xfrm>
            <a:off x="720450" y="1346375"/>
            <a:ext cx="1439100" cy="143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7"/>
          <p:cNvSpPr/>
          <p:nvPr/>
        </p:nvSpPr>
        <p:spPr>
          <a:xfrm>
            <a:off x="4671600" y="3072988"/>
            <a:ext cx="1439100" cy="143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7"/>
          <p:cNvSpPr/>
          <p:nvPr/>
        </p:nvSpPr>
        <p:spPr>
          <a:xfrm>
            <a:off x="4671600" y="1346375"/>
            <a:ext cx="1439100" cy="1439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7"/>
          <p:cNvSpPr/>
          <p:nvPr/>
        </p:nvSpPr>
        <p:spPr>
          <a:xfrm flipH="1">
            <a:off x="4671600" y="3072088"/>
            <a:ext cx="1440000" cy="1440000"/>
          </a:xfrm>
          <a:prstGeom prst="arc">
            <a:avLst>
              <a:gd name="adj1" fmla="val 17493568"/>
              <a:gd name="adj2" fmla="val 16199761"/>
            </a:avLst>
          </a:prstGeom>
          <a:noFill/>
          <a:ln w="1143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7"/>
          <p:cNvSpPr/>
          <p:nvPr/>
        </p:nvSpPr>
        <p:spPr>
          <a:xfrm flipH="1">
            <a:off x="4670700" y="1346375"/>
            <a:ext cx="1440000" cy="1440000"/>
          </a:xfrm>
          <a:prstGeom prst="arc">
            <a:avLst>
              <a:gd name="adj1" fmla="val 18307279"/>
              <a:gd name="adj2" fmla="val 16199761"/>
            </a:avLst>
          </a:prstGeom>
          <a:noFill/>
          <a:ln w="1143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7"/>
          <p:cNvSpPr txBox="1">
            <a:spLocks noGrp="1"/>
          </p:cNvSpPr>
          <p:nvPr>
            <p:ph type="title"/>
          </p:nvPr>
        </p:nvSpPr>
        <p:spPr>
          <a:xfrm>
            <a:off x="2312400" y="1498838"/>
            <a:ext cx="2160000" cy="5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023" name="Google Shape;1023;p47"/>
          <p:cNvSpPr txBox="1">
            <a:spLocks noGrp="1"/>
          </p:cNvSpPr>
          <p:nvPr>
            <p:ph type="subTitle" idx="1"/>
          </p:nvPr>
        </p:nvSpPr>
        <p:spPr>
          <a:xfrm>
            <a:off x="2312400" y="1984538"/>
            <a:ext cx="21600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a:t>
            </a:r>
            <a:endParaRPr/>
          </a:p>
        </p:txBody>
      </p:sp>
      <p:sp>
        <p:nvSpPr>
          <p:cNvPr id="1024" name="Google Shape;1024;p47"/>
          <p:cNvSpPr txBox="1">
            <a:spLocks noGrp="1"/>
          </p:cNvSpPr>
          <p:nvPr>
            <p:ph type="title" idx="2"/>
          </p:nvPr>
        </p:nvSpPr>
        <p:spPr>
          <a:xfrm>
            <a:off x="6264000" y="1498838"/>
            <a:ext cx="2160000" cy="5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025" name="Google Shape;1025;p47"/>
          <p:cNvSpPr txBox="1">
            <a:spLocks noGrp="1"/>
          </p:cNvSpPr>
          <p:nvPr>
            <p:ph type="subTitle" idx="3"/>
          </p:nvPr>
        </p:nvSpPr>
        <p:spPr>
          <a:xfrm>
            <a:off x="6264000" y="1984538"/>
            <a:ext cx="21600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Jupiter is the biggest planet of them all</a:t>
            </a:r>
            <a:endParaRPr/>
          </a:p>
        </p:txBody>
      </p:sp>
      <p:sp>
        <p:nvSpPr>
          <p:cNvPr id="1026" name="Google Shape;1026;p47"/>
          <p:cNvSpPr txBox="1">
            <a:spLocks noGrp="1"/>
          </p:cNvSpPr>
          <p:nvPr>
            <p:ph type="title" idx="4"/>
          </p:nvPr>
        </p:nvSpPr>
        <p:spPr>
          <a:xfrm>
            <a:off x="2312400" y="3226025"/>
            <a:ext cx="2160000" cy="5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027" name="Google Shape;1027;p47"/>
          <p:cNvSpPr txBox="1">
            <a:spLocks noGrp="1"/>
          </p:cNvSpPr>
          <p:nvPr>
            <p:ph type="subTitle" idx="5"/>
          </p:nvPr>
        </p:nvSpPr>
        <p:spPr>
          <a:xfrm>
            <a:off x="2312400" y="3711725"/>
            <a:ext cx="21600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Venus is the second planet from the Sun</a:t>
            </a:r>
            <a:endParaRPr/>
          </a:p>
        </p:txBody>
      </p:sp>
      <p:sp>
        <p:nvSpPr>
          <p:cNvPr id="1028" name="Google Shape;1028;p47"/>
          <p:cNvSpPr txBox="1">
            <a:spLocks noGrp="1"/>
          </p:cNvSpPr>
          <p:nvPr>
            <p:ph type="title" idx="6"/>
          </p:nvPr>
        </p:nvSpPr>
        <p:spPr>
          <a:xfrm>
            <a:off x="720000" y="540000"/>
            <a:ext cx="7704000" cy="676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SUCCESS</a:t>
            </a:r>
            <a:endParaRPr/>
          </a:p>
        </p:txBody>
      </p:sp>
      <p:sp>
        <p:nvSpPr>
          <p:cNvPr id="1029" name="Google Shape;1029;p47"/>
          <p:cNvSpPr txBox="1">
            <a:spLocks noGrp="1"/>
          </p:cNvSpPr>
          <p:nvPr>
            <p:ph type="title" idx="7"/>
          </p:nvPr>
        </p:nvSpPr>
        <p:spPr>
          <a:xfrm>
            <a:off x="720000" y="1789350"/>
            <a:ext cx="14400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75%</a:t>
            </a:r>
            <a:endParaRPr/>
          </a:p>
        </p:txBody>
      </p:sp>
      <p:sp>
        <p:nvSpPr>
          <p:cNvPr id="1030" name="Google Shape;1030;p47"/>
          <p:cNvSpPr txBox="1">
            <a:spLocks noGrp="1"/>
          </p:cNvSpPr>
          <p:nvPr>
            <p:ph type="title" idx="8"/>
          </p:nvPr>
        </p:nvSpPr>
        <p:spPr>
          <a:xfrm>
            <a:off x="4671150" y="1789350"/>
            <a:ext cx="14400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90%</a:t>
            </a:r>
            <a:endParaRPr/>
          </a:p>
        </p:txBody>
      </p:sp>
      <p:sp>
        <p:nvSpPr>
          <p:cNvPr id="1031" name="Google Shape;1031;p47"/>
          <p:cNvSpPr txBox="1">
            <a:spLocks noGrp="1"/>
          </p:cNvSpPr>
          <p:nvPr>
            <p:ph type="title" idx="9"/>
          </p:nvPr>
        </p:nvSpPr>
        <p:spPr>
          <a:xfrm>
            <a:off x="720000" y="3515938"/>
            <a:ext cx="14400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85%</a:t>
            </a:r>
            <a:endParaRPr/>
          </a:p>
        </p:txBody>
      </p:sp>
      <p:sp>
        <p:nvSpPr>
          <p:cNvPr id="1032" name="Google Shape;1032;p47"/>
          <p:cNvSpPr txBox="1">
            <a:spLocks noGrp="1"/>
          </p:cNvSpPr>
          <p:nvPr>
            <p:ph type="title" idx="13"/>
          </p:nvPr>
        </p:nvSpPr>
        <p:spPr>
          <a:xfrm>
            <a:off x="6264000" y="3226025"/>
            <a:ext cx="2160000" cy="5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033" name="Google Shape;1033;p47"/>
          <p:cNvSpPr txBox="1">
            <a:spLocks noGrp="1"/>
          </p:cNvSpPr>
          <p:nvPr>
            <p:ph type="subTitle" idx="14"/>
          </p:nvPr>
        </p:nvSpPr>
        <p:spPr>
          <a:xfrm>
            <a:off x="6264000" y="3711725"/>
            <a:ext cx="21600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034" name="Google Shape;1034;p47"/>
          <p:cNvSpPr txBox="1">
            <a:spLocks noGrp="1"/>
          </p:cNvSpPr>
          <p:nvPr>
            <p:ph type="title" idx="15"/>
          </p:nvPr>
        </p:nvSpPr>
        <p:spPr>
          <a:xfrm>
            <a:off x="4671150" y="3515938"/>
            <a:ext cx="14400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95%</a:t>
            </a:r>
            <a:endParaRPr/>
          </a:p>
        </p:txBody>
      </p:sp>
      <p:sp>
        <p:nvSpPr>
          <p:cNvPr id="1035" name="Google Shape;1035;p47"/>
          <p:cNvSpPr/>
          <p:nvPr/>
        </p:nvSpPr>
        <p:spPr>
          <a:xfrm flipH="1">
            <a:off x="720000" y="1346375"/>
            <a:ext cx="1440000" cy="1440000"/>
          </a:xfrm>
          <a:prstGeom prst="arc">
            <a:avLst>
              <a:gd name="adj1" fmla="val 21590159"/>
              <a:gd name="adj2" fmla="val 16199761"/>
            </a:avLst>
          </a:prstGeom>
          <a:noFill/>
          <a:ln w="1143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 name="Google Shape;1036;p47"/>
          <p:cNvGrpSpPr/>
          <p:nvPr/>
        </p:nvGrpSpPr>
        <p:grpSpPr>
          <a:xfrm>
            <a:off x="7133528" y="76211"/>
            <a:ext cx="1934291" cy="1739805"/>
            <a:chOff x="7133528" y="76211"/>
            <a:chExt cx="1934291" cy="1739805"/>
          </a:xfrm>
        </p:grpSpPr>
        <p:sp>
          <p:nvSpPr>
            <p:cNvPr id="1037" name="Google Shape;1037;p47"/>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 name="Google Shape;1038;p47"/>
            <p:cNvGrpSpPr/>
            <p:nvPr/>
          </p:nvGrpSpPr>
          <p:grpSpPr>
            <a:xfrm>
              <a:off x="7370564" y="228600"/>
              <a:ext cx="1322552" cy="1020264"/>
              <a:chOff x="7370564" y="228600"/>
              <a:chExt cx="1322552" cy="1020264"/>
            </a:xfrm>
          </p:grpSpPr>
          <p:sp>
            <p:nvSpPr>
              <p:cNvPr id="1039" name="Google Shape;1039;p47"/>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7"/>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7"/>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7"/>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7"/>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7"/>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7"/>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7"/>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7"/>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7"/>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7"/>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7"/>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7"/>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7"/>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 name="Google Shape;1053;p47"/>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7"/>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7"/>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59"/>
        <p:cNvGrpSpPr/>
        <p:nvPr/>
      </p:nvGrpSpPr>
      <p:grpSpPr>
        <a:xfrm>
          <a:off x="0" y="0"/>
          <a:ext cx="0" cy="0"/>
          <a:chOff x="0" y="0"/>
          <a:chExt cx="0" cy="0"/>
        </a:xfrm>
      </p:grpSpPr>
      <p:sp>
        <p:nvSpPr>
          <p:cNvPr id="1060" name="Google Shape;1060;p48"/>
          <p:cNvSpPr txBox="1">
            <a:spLocks noGrp="1"/>
          </p:cNvSpPr>
          <p:nvPr>
            <p:ph type="title"/>
          </p:nvPr>
        </p:nvSpPr>
        <p:spPr>
          <a:xfrm>
            <a:off x="720000" y="1255650"/>
            <a:ext cx="3924000" cy="18009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A PICTURE REINFORCES THE CONCEPT</a:t>
            </a:r>
            <a:endParaRPr/>
          </a:p>
        </p:txBody>
      </p:sp>
      <p:sp>
        <p:nvSpPr>
          <p:cNvPr id="1061" name="Google Shape;1061;p48"/>
          <p:cNvSpPr txBox="1">
            <a:spLocks noGrp="1"/>
          </p:cNvSpPr>
          <p:nvPr>
            <p:ph type="subTitle" idx="1"/>
          </p:nvPr>
        </p:nvSpPr>
        <p:spPr>
          <a:xfrm>
            <a:off x="720000" y="3056550"/>
            <a:ext cx="3924000" cy="8313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Images reveal large amounts of data, so remember: use an image instead of a long text. Your audience will appreciate it</a:t>
            </a:r>
            <a:endParaRPr/>
          </a:p>
        </p:txBody>
      </p:sp>
      <p:pic>
        <p:nvPicPr>
          <p:cNvPr id="1062" name="Google Shape;1062;p48"/>
          <p:cNvPicPr preferRelativeResize="0">
            <a:picLocks noGrp="1"/>
          </p:cNvPicPr>
          <p:nvPr>
            <p:ph type="pic" idx="2"/>
          </p:nvPr>
        </p:nvPicPr>
        <p:blipFill rotWithShape="1">
          <a:blip r:embed="rId3">
            <a:alphaModFix/>
          </a:blip>
          <a:srcRect t="16626" b="16626"/>
          <a:stretch/>
        </p:blipFill>
        <p:spPr>
          <a:xfrm>
            <a:off x="4824000" y="771750"/>
            <a:ext cx="3600000" cy="3600000"/>
          </a:xfrm>
          <a:prstGeom prst="ellipse">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66"/>
        <p:cNvGrpSpPr/>
        <p:nvPr/>
      </p:nvGrpSpPr>
      <p:grpSpPr>
        <a:xfrm>
          <a:off x="0" y="0"/>
          <a:ext cx="0" cy="0"/>
          <a:chOff x="0" y="0"/>
          <a:chExt cx="0" cy="0"/>
        </a:xfrm>
      </p:grpSpPr>
      <p:sp>
        <p:nvSpPr>
          <p:cNvPr id="1067" name="Google Shape;1067;p49"/>
          <p:cNvSpPr/>
          <p:nvPr/>
        </p:nvSpPr>
        <p:spPr>
          <a:xfrm>
            <a:off x="4947000" y="1582950"/>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1068" name="Google Shape;1068;p49"/>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STATISTICS</a:t>
            </a:r>
            <a:endParaRPr/>
          </a:p>
        </p:txBody>
      </p:sp>
      <p:sp>
        <p:nvSpPr>
          <p:cNvPr id="1069" name="Google Shape;1069;p49"/>
          <p:cNvSpPr/>
          <p:nvPr/>
        </p:nvSpPr>
        <p:spPr>
          <a:xfrm>
            <a:off x="4947000" y="3034950"/>
            <a:ext cx="504000" cy="50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1070" name="Google Shape;1070;p49"/>
          <p:cNvSpPr txBox="1"/>
          <p:nvPr/>
        </p:nvSpPr>
        <p:spPr>
          <a:xfrm>
            <a:off x="5526000" y="1557600"/>
            <a:ext cx="2246400" cy="554100"/>
          </a:xfrm>
          <a:prstGeom prst="rect">
            <a:avLst/>
          </a:prstGeom>
          <a:noFill/>
          <a:ln>
            <a:noFill/>
          </a:ln>
        </p:spPr>
        <p:txBody>
          <a:bodyPr spcFirstLastPara="1" wrap="square" lIns="90000" tIns="91425" rIns="90000" bIns="91425" anchor="ctr"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VENUS</a:t>
            </a:r>
            <a:endParaRPr sz="2400">
              <a:solidFill>
                <a:schemeClr val="lt1"/>
              </a:solidFill>
              <a:latin typeface="Montserrat Black"/>
              <a:ea typeface="Montserrat Black"/>
              <a:cs typeface="Montserrat Black"/>
              <a:sym typeface="Montserrat Black"/>
            </a:endParaRPr>
          </a:p>
        </p:txBody>
      </p:sp>
      <p:sp>
        <p:nvSpPr>
          <p:cNvPr id="1071" name="Google Shape;1071;p49"/>
          <p:cNvSpPr txBox="1"/>
          <p:nvPr/>
        </p:nvSpPr>
        <p:spPr>
          <a:xfrm>
            <a:off x="5526000" y="2035489"/>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sp>
        <p:nvSpPr>
          <p:cNvPr id="1072" name="Google Shape;1072;p49"/>
          <p:cNvSpPr txBox="1"/>
          <p:nvPr/>
        </p:nvSpPr>
        <p:spPr>
          <a:xfrm>
            <a:off x="5526000" y="3009600"/>
            <a:ext cx="2246400" cy="554100"/>
          </a:xfrm>
          <a:prstGeom prst="rect">
            <a:avLst/>
          </a:prstGeom>
          <a:noFill/>
          <a:ln>
            <a:noFill/>
          </a:ln>
        </p:spPr>
        <p:txBody>
          <a:bodyPr spcFirstLastPara="1" wrap="square" lIns="90000" tIns="91425" rIns="90000" bIns="91425" anchor="ctr"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MARS</a:t>
            </a:r>
            <a:endParaRPr sz="2400">
              <a:solidFill>
                <a:schemeClr val="lt1"/>
              </a:solidFill>
              <a:latin typeface="Montserrat Black"/>
              <a:ea typeface="Montserrat Black"/>
              <a:cs typeface="Montserrat Black"/>
              <a:sym typeface="Montserrat Black"/>
            </a:endParaRPr>
          </a:p>
        </p:txBody>
      </p:sp>
      <p:sp>
        <p:nvSpPr>
          <p:cNvPr id="1073" name="Google Shape;1073;p49"/>
          <p:cNvSpPr txBox="1"/>
          <p:nvPr/>
        </p:nvSpPr>
        <p:spPr>
          <a:xfrm>
            <a:off x="5526000" y="3487488"/>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Despite being red, Mars is a cold place</a:t>
            </a:r>
            <a:endParaRPr>
              <a:solidFill>
                <a:schemeClr val="dk1"/>
              </a:solidFill>
              <a:latin typeface="Montserrat Medium"/>
              <a:ea typeface="Montserrat Medium"/>
              <a:cs typeface="Montserrat Medium"/>
              <a:sym typeface="Montserrat Medium"/>
            </a:endParaRPr>
          </a:p>
        </p:txBody>
      </p:sp>
      <p:sp>
        <p:nvSpPr>
          <p:cNvPr id="1074" name="Google Shape;1074;p49"/>
          <p:cNvSpPr txBox="1"/>
          <p:nvPr/>
        </p:nvSpPr>
        <p:spPr>
          <a:xfrm>
            <a:off x="720000" y="4345200"/>
            <a:ext cx="7704000" cy="258300"/>
          </a:xfrm>
          <a:prstGeom prst="rect">
            <a:avLst/>
          </a:prstGeom>
          <a:noFill/>
          <a:ln>
            <a:noFill/>
          </a:ln>
        </p:spPr>
        <p:txBody>
          <a:bodyPr spcFirstLastPara="1" wrap="square" lIns="90000" tIns="91425" rIns="90000" bIns="91425" anchor="t" anchorCtr="0">
            <a:noAutofit/>
          </a:bodyPr>
          <a:lstStyle/>
          <a:p>
            <a:pPr marL="0" lvl="0" indent="0" algn="ctr" rtl="0">
              <a:spcBef>
                <a:spcPts val="0"/>
              </a:spcBef>
              <a:spcAft>
                <a:spcPts val="0"/>
              </a:spcAft>
              <a:buNone/>
            </a:pPr>
            <a:r>
              <a:rPr lang="en" sz="1100">
                <a:solidFill>
                  <a:schemeClr val="lt1"/>
                </a:solidFill>
                <a:latin typeface="Montserrat Medium"/>
                <a:ea typeface="Montserrat Medium"/>
                <a:cs typeface="Montserrat Medium"/>
                <a:sym typeface="Montserrat Medium"/>
              </a:rPr>
              <a:t>Follow the link in the graph to modify its data and then paste the new one here. </a:t>
            </a:r>
            <a:r>
              <a:rPr lang="en" sz="1100" b="1">
                <a:solidFill>
                  <a:schemeClr val="lt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For more info, click here</a:t>
            </a:r>
            <a:endParaRPr sz="1100">
              <a:solidFill>
                <a:schemeClr val="lt1"/>
              </a:solidFill>
              <a:latin typeface="Montserrat Medium"/>
              <a:ea typeface="Montserrat Medium"/>
              <a:cs typeface="Montserrat Medium"/>
              <a:sym typeface="Montserrat Medium"/>
            </a:endParaRPr>
          </a:p>
        </p:txBody>
      </p:sp>
      <p:grpSp>
        <p:nvGrpSpPr>
          <p:cNvPr id="1075" name="Google Shape;1075;p49"/>
          <p:cNvGrpSpPr/>
          <p:nvPr/>
        </p:nvGrpSpPr>
        <p:grpSpPr>
          <a:xfrm>
            <a:off x="7044200" y="76211"/>
            <a:ext cx="2023619" cy="1907631"/>
            <a:chOff x="7044200" y="76211"/>
            <a:chExt cx="2023619" cy="1907631"/>
          </a:xfrm>
        </p:grpSpPr>
        <p:sp>
          <p:nvSpPr>
            <p:cNvPr id="1076" name="Google Shape;1076;p49"/>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 name="Google Shape;1077;p49"/>
            <p:cNvGrpSpPr/>
            <p:nvPr/>
          </p:nvGrpSpPr>
          <p:grpSpPr>
            <a:xfrm>
              <a:off x="7418027" y="228595"/>
              <a:ext cx="1497384" cy="1264312"/>
              <a:chOff x="5949750" y="3656175"/>
              <a:chExt cx="668475" cy="564425"/>
            </a:xfrm>
          </p:grpSpPr>
          <p:sp>
            <p:nvSpPr>
              <p:cNvPr id="1078" name="Google Shape;1078;p49"/>
              <p:cNvSpPr/>
              <p:nvPr/>
            </p:nvSpPr>
            <p:spPr>
              <a:xfrm>
                <a:off x="5955325" y="3664675"/>
                <a:ext cx="640225" cy="555925"/>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5984325" y="3685325"/>
                <a:ext cx="582250" cy="513025"/>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6162875" y="3837925"/>
                <a:ext cx="235475" cy="184700"/>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6360950" y="3678950"/>
                <a:ext cx="193650" cy="176475"/>
              </a:xfrm>
              <a:custGeom>
                <a:avLst/>
                <a:gdLst/>
                <a:ahLst/>
                <a:cxnLst/>
                <a:rect l="l" t="t" r="r" b="b"/>
                <a:pathLst>
                  <a:path w="7746" h="7059" extrusionOk="0">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6382925" y="3698925"/>
                <a:ext cx="149725" cy="136450"/>
              </a:xfrm>
              <a:custGeom>
                <a:avLst/>
                <a:gdLst/>
                <a:ahLst/>
                <a:cxnLst/>
                <a:rect l="l" t="t" r="r" b="b"/>
                <a:pathLst>
                  <a:path w="5989" h="5458" extrusionOk="0">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6498325" y="3807700"/>
                <a:ext cx="119900" cy="119950"/>
              </a:xfrm>
              <a:custGeom>
                <a:avLst/>
                <a:gdLst/>
                <a:ahLst/>
                <a:cxnLst/>
                <a:rect l="l" t="t" r="r" b="b"/>
                <a:pathLst>
                  <a:path w="4796" h="4798" extrusionOk="0">
                    <a:moveTo>
                      <a:pt x="615" y="1"/>
                    </a:moveTo>
                    <a:lnTo>
                      <a:pt x="0" y="616"/>
                    </a:lnTo>
                    <a:lnTo>
                      <a:pt x="4181" y="4798"/>
                    </a:lnTo>
                    <a:lnTo>
                      <a:pt x="4796" y="4183"/>
                    </a:lnTo>
                    <a:lnTo>
                      <a:pt x="6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6587450" y="3896925"/>
                <a:ext cx="30775" cy="30725"/>
              </a:xfrm>
              <a:custGeom>
                <a:avLst/>
                <a:gdLst/>
                <a:ahLst/>
                <a:cxnLst/>
                <a:rect l="l" t="t" r="r" b="b"/>
                <a:pathLst>
                  <a:path w="1231" h="1229" extrusionOk="0">
                    <a:moveTo>
                      <a:pt x="616" y="0"/>
                    </a:moveTo>
                    <a:lnTo>
                      <a:pt x="1" y="615"/>
                    </a:lnTo>
                    <a:lnTo>
                      <a:pt x="616" y="1229"/>
                    </a:lnTo>
                    <a:lnTo>
                      <a:pt x="1231" y="614"/>
                    </a:lnTo>
                    <a:lnTo>
                      <a:pt x="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6007625" y="4051950"/>
                <a:ext cx="134125" cy="129275"/>
              </a:xfrm>
              <a:custGeom>
                <a:avLst/>
                <a:gdLst/>
                <a:ahLst/>
                <a:cxnLst/>
                <a:rect l="l" t="t" r="r" b="b"/>
                <a:pathLst>
                  <a:path w="5365" h="5171" extrusionOk="0">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6037325"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6066500"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6095700" y="4096300"/>
                <a:ext cx="16375" cy="16350"/>
              </a:xfrm>
              <a:custGeom>
                <a:avLst/>
                <a:gdLst/>
                <a:ahLst/>
                <a:cxnLst/>
                <a:rect l="l" t="t" r="r" b="b"/>
                <a:pathLst>
                  <a:path w="655" h="654" extrusionOk="0">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6087125" y="4154300"/>
                <a:ext cx="7700" cy="26900"/>
              </a:xfrm>
              <a:custGeom>
                <a:avLst/>
                <a:gdLst/>
                <a:ahLst/>
                <a:cxnLst/>
                <a:rect l="l" t="t" r="r" b="b"/>
                <a:pathLst>
                  <a:path w="308" h="1076" extrusionOk="0">
                    <a:moveTo>
                      <a:pt x="0" y="1"/>
                    </a:moveTo>
                    <a:lnTo>
                      <a:pt x="0" y="743"/>
                    </a:lnTo>
                    <a:lnTo>
                      <a:pt x="308" y="1076"/>
                    </a:lnTo>
                    <a:lnTo>
                      <a:pt x="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6113875" y="4051950"/>
                <a:ext cx="27925" cy="102450"/>
              </a:xfrm>
              <a:custGeom>
                <a:avLst/>
                <a:gdLst/>
                <a:ahLst/>
                <a:cxnLst/>
                <a:rect l="l" t="t" r="r" b="b"/>
                <a:pathLst>
                  <a:path w="1117" h="4098" extrusionOk="0">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6389525" y="4008225"/>
                <a:ext cx="174975" cy="174900"/>
              </a:xfrm>
              <a:custGeom>
                <a:avLst/>
                <a:gdLst/>
                <a:ahLst/>
                <a:cxnLst/>
                <a:rect l="l" t="t" r="r" b="b"/>
                <a:pathLst>
                  <a:path w="6999" h="6996" extrusionOk="0">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6415225" y="4033900"/>
                <a:ext cx="123500" cy="123550"/>
              </a:xfrm>
              <a:custGeom>
                <a:avLst/>
                <a:gdLst/>
                <a:ahLst/>
                <a:cxnLst/>
                <a:rect l="l" t="t" r="r" b="b"/>
                <a:pathLst>
                  <a:path w="4940" h="4942" extrusionOk="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6473175" y="4033975"/>
                <a:ext cx="65600" cy="123500"/>
              </a:xfrm>
              <a:custGeom>
                <a:avLst/>
                <a:gdLst/>
                <a:ahLst/>
                <a:cxnLst/>
                <a:rect l="l" t="t" r="r" b="b"/>
                <a:pathLst>
                  <a:path w="2624" h="4940" extrusionOk="0">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6441500" y="4072600"/>
                <a:ext cx="72550" cy="48575"/>
              </a:xfrm>
              <a:custGeom>
                <a:avLst/>
                <a:gdLst/>
                <a:ahLst/>
                <a:cxnLst/>
                <a:rect l="l" t="t" r="r" b="b"/>
                <a:pathLst>
                  <a:path w="2902" h="1943" extrusionOk="0">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5974575" y="3656175"/>
                <a:ext cx="110200" cy="108350"/>
              </a:xfrm>
              <a:custGeom>
                <a:avLst/>
                <a:gdLst/>
                <a:ahLst/>
                <a:cxnLst/>
                <a:rect l="l" t="t" r="r" b="b"/>
                <a:pathLst>
                  <a:path w="4408" h="4334" extrusionOk="0">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5949750" y="3718325"/>
                <a:ext cx="159900" cy="159875"/>
              </a:xfrm>
              <a:custGeom>
                <a:avLst/>
                <a:gdLst/>
                <a:ahLst/>
                <a:cxnLst/>
                <a:rect l="l" t="t" r="r" b="b"/>
                <a:pathLst>
                  <a:path w="6396" h="6395" extrusionOk="0">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5959800" y="3728400"/>
                <a:ext cx="149850" cy="149825"/>
              </a:xfrm>
              <a:custGeom>
                <a:avLst/>
                <a:gdLst/>
                <a:ahLst/>
                <a:cxnLst/>
                <a:rect l="l" t="t" r="r" b="b"/>
                <a:pathLst>
                  <a:path w="5994" h="5993" extrusionOk="0">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6005700" y="3755950"/>
                <a:ext cx="47975" cy="94550"/>
              </a:xfrm>
              <a:custGeom>
                <a:avLst/>
                <a:gdLst/>
                <a:ahLst/>
                <a:cxnLst/>
                <a:rect l="l" t="t" r="r" b="b"/>
                <a:pathLst>
                  <a:path w="1919" h="3782" extrusionOk="0">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 name="Google Shape;1099;p49"/>
            <p:cNvSpPr/>
            <p:nvPr/>
          </p:nvSpPr>
          <p:spPr>
            <a:xfrm>
              <a:off x="8497771" y="16040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7044200"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8879600" y="14167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02" name="Google Shape;1102;p49" title="Chart">
            <a:hlinkClick r:id="rId4"/>
          </p:cNvPr>
          <p:cNvPicPr preferRelativeResize="0"/>
          <p:nvPr/>
        </p:nvPicPr>
        <p:blipFill>
          <a:blip r:embed="rId5">
            <a:alphaModFix/>
          </a:blip>
          <a:stretch>
            <a:fillRect/>
          </a:stretch>
        </p:blipFill>
        <p:spPr>
          <a:xfrm>
            <a:off x="1226463" y="1571256"/>
            <a:ext cx="3189600" cy="2403073"/>
          </a:xfrm>
          <a:prstGeom prst="rect">
            <a:avLst/>
          </a:prstGeom>
          <a:noFill/>
          <a:ln>
            <a:noFill/>
          </a:ln>
        </p:spPr>
      </p:pic>
      <p:grpSp>
        <p:nvGrpSpPr>
          <p:cNvPr id="1103" name="Google Shape;1103;p49"/>
          <p:cNvGrpSpPr/>
          <p:nvPr/>
        </p:nvGrpSpPr>
        <p:grpSpPr>
          <a:xfrm>
            <a:off x="76190" y="76211"/>
            <a:ext cx="1399466" cy="1919431"/>
            <a:chOff x="76190" y="76211"/>
            <a:chExt cx="1399466" cy="1919431"/>
          </a:xfrm>
        </p:grpSpPr>
        <p:sp>
          <p:nvSpPr>
            <p:cNvPr id="1104" name="Google Shape;1104;p49"/>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 name="Google Shape;1105;p49"/>
            <p:cNvGrpSpPr/>
            <p:nvPr/>
          </p:nvGrpSpPr>
          <p:grpSpPr>
            <a:xfrm>
              <a:off x="228600" y="228600"/>
              <a:ext cx="1023557" cy="1199891"/>
              <a:chOff x="112075" y="-185574"/>
              <a:chExt cx="1023557" cy="1199891"/>
            </a:xfrm>
          </p:grpSpPr>
          <p:sp>
            <p:nvSpPr>
              <p:cNvPr id="1106" name="Google Shape;1106;p49"/>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 name="Google Shape;1116;p49"/>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22"/>
        <p:cNvGrpSpPr/>
        <p:nvPr/>
      </p:nvGrpSpPr>
      <p:grpSpPr>
        <a:xfrm>
          <a:off x="0" y="0"/>
          <a:ext cx="0" cy="0"/>
          <a:chOff x="0" y="0"/>
          <a:chExt cx="0" cy="0"/>
        </a:xfrm>
      </p:grpSpPr>
      <p:sp>
        <p:nvSpPr>
          <p:cNvPr id="1123" name="Google Shape;1123;p50"/>
          <p:cNvSpPr/>
          <p:nvPr/>
        </p:nvSpPr>
        <p:spPr>
          <a:xfrm flipH="1">
            <a:off x="6579041" y="160200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0"/>
          <p:cNvSpPr/>
          <p:nvPr/>
        </p:nvSpPr>
        <p:spPr>
          <a:xfrm flipH="1">
            <a:off x="5169600" y="2198258"/>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0"/>
          <p:cNvSpPr/>
          <p:nvPr/>
        </p:nvSpPr>
        <p:spPr>
          <a:xfrm>
            <a:off x="1873200" y="160200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0"/>
          <p:cNvSpPr/>
          <p:nvPr/>
        </p:nvSpPr>
        <p:spPr>
          <a:xfrm>
            <a:off x="2952089" y="2198258"/>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0"/>
          <p:cNvSpPr txBox="1">
            <a:spLocks noGrp="1"/>
          </p:cNvSpPr>
          <p:nvPr>
            <p:ph type="subTitle" idx="3"/>
          </p:nvPr>
        </p:nvSpPr>
        <p:spPr>
          <a:xfrm>
            <a:off x="4920000" y="3699887"/>
            <a:ext cx="2808000" cy="504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Clr>
                <a:schemeClr val="dk1"/>
              </a:buClr>
              <a:buSzPts val="1100"/>
              <a:buFont typeface="Arial"/>
              <a:buNone/>
            </a:pPr>
            <a:r>
              <a:rPr lang="en"/>
              <a:t>You can speak a bit about this person here</a:t>
            </a:r>
            <a:endParaRPr/>
          </a:p>
        </p:txBody>
      </p:sp>
      <p:sp>
        <p:nvSpPr>
          <p:cNvPr id="1128" name="Google Shape;1128;p50"/>
          <p:cNvSpPr txBox="1">
            <a:spLocks noGrp="1"/>
          </p:cNvSpPr>
          <p:nvPr>
            <p:ph type="subTitle" idx="1"/>
          </p:nvPr>
        </p:nvSpPr>
        <p:spPr>
          <a:xfrm>
            <a:off x="1416000" y="3699873"/>
            <a:ext cx="2808000" cy="504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129" name="Google Shape;1129;p50"/>
          <p:cNvSpPr txBox="1">
            <a:spLocks noGrp="1"/>
          </p:cNvSpPr>
          <p:nvPr>
            <p:ph type="title" idx="4"/>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OUR TEACHERS</a:t>
            </a:r>
            <a:endParaRPr/>
          </a:p>
        </p:txBody>
      </p:sp>
      <p:sp>
        <p:nvSpPr>
          <p:cNvPr id="1130" name="Google Shape;1130;p50"/>
          <p:cNvSpPr txBox="1">
            <a:spLocks noGrp="1"/>
          </p:cNvSpPr>
          <p:nvPr>
            <p:ph type="title"/>
          </p:nvPr>
        </p:nvSpPr>
        <p:spPr>
          <a:xfrm>
            <a:off x="1416000" y="3221998"/>
            <a:ext cx="2808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JENNA DOE</a:t>
            </a:r>
            <a:endParaRPr/>
          </a:p>
        </p:txBody>
      </p:sp>
      <p:sp>
        <p:nvSpPr>
          <p:cNvPr id="1131" name="Google Shape;1131;p50"/>
          <p:cNvSpPr txBox="1">
            <a:spLocks noGrp="1"/>
          </p:cNvSpPr>
          <p:nvPr>
            <p:ph type="title" idx="2"/>
          </p:nvPr>
        </p:nvSpPr>
        <p:spPr>
          <a:xfrm>
            <a:off x="4920000" y="3221998"/>
            <a:ext cx="2808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TIMMY JIMMY</a:t>
            </a:r>
            <a:endParaRPr/>
          </a:p>
        </p:txBody>
      </p:sp>
      <p:pic>
        <p:nvPicPr>
          <p:cNvPr id="1132" name="Google Shape;1132;p50"/>
          <p:cNvPicPr preferRelativeResize="0"/>
          <p:nvPr/>
        </p:nvPicPr>
        <p:blipFill rotWithShape="1">
          <a:blip r:embed="rId3">
            <a:alphaModFix/>
          </a:blip>
          <a:srcRect l="56806" t="5800" r="17241" b="55245"/>
          <a:stretch/>
        </p:blipFill>
        <p:spPr>
          <a:xfrm>
            <a:off x="2010300" y="1602000"/>
            <a:ext cx="1619400" cy="1620000"/>
          </a:xfrm>
          <a:prstGeom prst="ellipse">
            <a:avLst/>
          </a:prstGeom>
          <a:noFill/>
          <a:ln>
            <a:noFill/>
          </a:ln>
        </p:spPr>
      </p:pic>
      <p:pic>
        <p:nvPicPr>
          <p:cNvPr id="1133" name="Google Shape;1133;p50"/>
          <p:cNvPicPr preferRelativeResize="0"/>
          <p:nvPr/>
        </p:nvPicPr>
        <p:blipFill rotWithShape="1">
          <a:blip r:embed="rId4">
            <a:alphaModFix/>
          </a:blip>
          <a:srcRect l="40281" t="2164" r="38394" b="65821"/>
          <a:stretch/>
        </p:blipFill>
        <p:spPr>
          <a:xfrm>
            <a:off x="5515634" y="1602000"/>
            <a:ext cx="1619400" cy="1620000"/>
          </a:xfrm>
          <a:prstGeom prst="ellipse">
            <a:avLst/>
          </a:prstGeom>
          <a:noFill/>
          <a:ln>
            <a:noFill/>
          </a:ln>
        </p:spPr>
      </p:pic>
      <p:sp>
        <p:nvSpPr>
          <p:cNvPr id="1134" name="Google Shape;1134;p50"/>
          <p:cNvSpPr/>
          <p:nvPr/>
        </p:nvSpPr>
        <p:spPr>
          <a:xfrm flipH="1">
            <a:off x="1625878" y="2654850"/>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flipH="1">
            <a:off x="3408270" y="160199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flipH="1">
            <a:off x="2007689" y="303463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0"/>
          <p:cNvSpPr/>
          <p:nvPr/>
        </p:nvSpPr>
        <p:spPr>
          <a:xfrm>
            <a:off x="7137513" y="2654850"/>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5515512" y="160199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6949304" y="303463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 name="Google Shape;1140;p50"/>
          <p:cNvGrpSpPr/>
          <p:nvPr/>
        </p:nvGrpSpPr>
        <p:grpSpPr>
          <a:xfrm>
            <a:off x="7133528" y="76211"/>
            <a:ext cx="1934291" cy="1739805"/>
            <a:chOff x="7133528" y="76211"/>
            <a:chExt cx="1934291" cy="1739805"/>
          </a:xfrm>
        </p:grpSpPr>
        <p:sp>
          <p:nvSpPr>
            <p:cNvPr id="1141" name="Google Shape;1141;p50"/>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 name="Google Shape;1142;p50"/>
            <p:cNvGrpSpPr/>
            <p:nvPr/>
          </p:nvGrpSpPr>
          <p:grpSpPr>
            <a:xfrm>
              <a:off x="7370564" y="228600"/>
              <a:ext cx="1322552" cy="1020264"/>
              <a:chOff x="7370564" y="228600"/>
              <a:chExt cx="1322552" cy="1020264"/>
            </a:xfrm>
          </p:grpSpPr>
          <p:sp>
            <p:nvSpPr>
              <p:cNvPr id="1143" name="Google Shape;1143;p50"/>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0"/>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 name="Google Shape;1157;p50"/>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50"/>
          <p:cNvGrpSpPr/>
          <p:nvPr/>
        </p:nvGrpSpPr>
        <p:grpSpPr>
          <a:xfrm>
            <a:off x="76203" y="76211"/>
            <a:ext cx="2019016" cy="2140593"/>
            <a:chOff x="-2749247" y="76211"/>
            <a:chExt cx="2019016" cy="2140593"/>
          </a:xfrm>
        </p:grpSpPr>
        <p:sp>
          <p:nvSpPr>
            <p:cNvPr id="1161" name="Google Shape;1161;p50"/>
            <p:cNvSpPr/>
            <p:nvPr/>
          </p:nvSpPr>
          <p:spPr>
            <a:xfrm>
              <a:off x="-2749247"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2484815" y="183703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951661" y="1524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2673037" y="1649662"/>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 name="Google Shape;1165;p50"/>
            <p:cNvGrpSpPr/>
            <p:nvPr/>
          </p:nvGrpSpPr>
          <p:grpSpPr>
            <a:xfrm>
              <a:off x="-2673039" y="152395"/>
              <a:ext cx="1942808" cy="1488424"/>
              <a:chOff x="5843375" y="1941175"/>
              <a:chExt cx="867325" cy="664475"/>
            </a:xfrm>
          </p:grpSpPr>
          <p:sp>
            <p:nvSpPr>
              <p:cNvPr id="1166" name="Google Shape;1166;p50"/>
              <p:cNvSpPr/>
              <p:nvPr/>
            </p:nvSpPr>
            <p:spPr>
              <a:xfrm>
                <a:off x="5921075" y="2072100"/>
                <a:ext cx="708600" cy="447475"/>
              </a:xfrm>
              <a:custGeom>
                <a:avLst/>
                <a:gdLst/>
                <a:ahLst/>
                <a:cxnLst/>
                <a:rect l="l" t="t" r="r" b="b"/>
                <a:pathLst>
                  <a:path w="28344" h="17899" extrusionOk="0">
                    <a:moveTo>
                      <a:pt x="1288" y="0"/>
                    </a:moveTo>
                    <a:cubicBezTo>
                      <a:pt x="581" y="0"/>
                      <a:pt x="1" y="579"/>
                      <a:pt x="1" y="1288"/>
                    </a:cubicBezTo>
                    <a:lnTo>
                      <a:pt x="1" y="16611"/>
                    </a:lnTo>
                    <a:cubicBezTo>
                      <a:pt x="1" y="17318"/>
                      <a:pt x="581" y="17899"/>
                      <a:pt x="1288" y="17899"/>
                    </a:cubicBezTo>
                    <a:lnTo>
                      <a:pt x="27056" y="17899"/>
                    </a:lnTo>
                    <a:cubicBezTo>
                      <a:pt x="27763" y="17899"/>
                      <a:pt x="28343" y="17318"/>
                      <a:pt x="28343" y="16611"/>
                    </a:cubicBezTo>
                    <a:lnTo>
                      <a:pt x="28343" y="1288"/>
                    </a:lnTo>
                    <a:cubicBezTo>
                      <a:pt x="28343" y="579"/>
                      <a:pt x="27763" y="0"/>
                      <a:pt x="27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5921150" y="2408000"/>
                <a:ext cx="708550" cy="111575"/>
              </a:xfrm>
              <a:custGeom>
                <a:avLst/>
                <a:gdLst/>
                <a:ahLst/>
                <a:cxnLst/>
                <a:rect l="l" t="t" r="r" b="b"/>
                <a:pathLst>
                  <a:path w="28342" h="4463" extrusionOk="0">
                    <a:moveTo>
                      <a:pt x="0" y="0"/>
                    </a:moveTo>
                    <a:lnTo>
                      <a:pt x="0" y="3175"/>
                    </a:lnTo>
                    <a:cubicBezTo>
                      <a:pt x="0" y="3882"/>
                      <a:pt x="579" y="4463"/>
                      <a:pt x="1288" y="4463"/>
                    </a:cubicBezTo>
                    <a:lnTo>
                      <a:pt x="27054" y="4463"/>
                    </a:lnTo>
                    <a:cubicBezTo>
                      <a:pt x="27761" y="4463"/>
                      <a:pt x="28342" y="3882"/>
                      <a:pt x="28342" y="3175"/>
                    </a:cubicBezTo>
                    <a:lnTo>
                      <a:pt x="283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5939650" y="2090875"/>
                <a:ext cx="671500" cy="301075"/>
              </a:xfrm>
              <a:custGeom>
                <a:avLst/>
                <a:gdLst/>
                <a:ahLst/>
                <a:cxnLst/>
                <a:rect l="l" t="t" r="r" b="b"/>
                <a:pathLst>
                  <a:path w="26860" h="12043" extrusionOk="0">
                    <a:moveTo>
                      <a:pt x="414" y="0"/>
                    </a:moveTo>
                    <a:cubicBezTo>
                      <a:pt x="186" y="0"/>
                      <a:pt x="1" y="186"/>
                      <a:pt x="1" y="413"/>
                    </a:cubicBezTo>
                    <a:lnTo>
                      <a:pt x="1" y="11628"/>
                    </a:lnTo>
                    <a:cubicBezTo>
                      <a:pt x="1" y="11856"/>
                      <a:pt x="186" y="12042"/>
                      <a:pt x="414" y="12042"/>
                    </a:cubicBezTo>
                    <a:lnTo>
                      <a:pt x="26447" y="12042"/>
                    </a:lnTo>
                    <a:cubicBezTo>
                      <a:pt x="26674" y="12042"/>
                      <a:pt x="26860" y="11856"/>
                      <a:pt x="26860" y="11628"/>
                    </a:cubicBezTo>
                    <a:lnTo>
                      <a:pt x="26860" y="413"/>
                    </a:lnTo>
                    <a:cubicBezTo>
                      <a:pt x="26860" y="186"/>
                      <a:pt x="26674" y="0"/>
                      <a:pt x="264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6101275" y="2587225"/>
                <a:ext cx="348250" cy="18425"/>
              </a:xfrm>
              <a:custGeom>
                <a:avLst/>
                <a:gdLst/>
                <a:ahLst/>
                <a:cxnLst/>
                <a:rect l="l" t="t" r="r" b="b"/>
                <a:pathLst>
                  <a:path w="13930" h="737" extrusionOk="0">
                    <a:moveTo>
                      <a:pt x="1" y="1"/>
                    </a:moveTo>
                    <a:lnTo>
                      <a:pt x="1" y="736"/>
                    </a:lnTo>
                    <a:lnTo>
                      <a:pt x="13930" y="736"/>
                    </a:lnTo>
                    <a:lnTo>
                      <a:pt x="13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6146700" y="2519500"/>
                <a:ext cx="257425" cy="67750"/>
              </a:xfrm>
              <a:custGeom>
                <a:avLst/>
                <a:gdLst/>
                <a:ahLst/>
                <a:cxnLst/>
                <a:rect l="l" t="t" r="r" b="b"/>
                <a:pathLst>
                  <a:path w="10297" h="2710" extrusionOk="0">
                    <a:moveTo>
                      <a:pt x="0" y="0"/>
                    </a:moveTo>
                    <a:lnTo>
                      <a:pt x="0" y="2710"/>
                    </a:lnTo>
                    <a:lnTo>
                      <a:pt x="10296" y="2710"/>
                    </a:lnTo>
                    <a:lnTo>
                      <a:pt x="10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6146700" y="2519500"/>
                <a:ext cx="257425" cy="39050"/>
              </a:xfrm>
              <a:custGeom>
                <a:avLst/>
                <a:gdLst/>
                <a:ahLst/>
                <a:cxnLst/>
                <a:rect l="l" t="t" r="r" b="b"/>
                <a:pathLst>
                  <a:path w="10297" h="1562" extrusionOk="0">
                    <a:moveTo>
                      <a:pt x="0" y="0"/>
                    </a:moveTo>
                    <a:lnTo>
                      <a:pt x="0" y="505"/>
                    </a:lnTo>
                    <a:lnTo>
                      <a:pt x="10296" y="1562"/>
                    </a:lnTo>
                    <a:lnTo>
                      <a:pt x="10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6033400" y="1941175"/>
                <a:ext cx="484000" cy="420325"/>
              </a:xfrm>
              <a:custGeom>
                <a:avLst/>
                <a:gdLst/>
                <a:ahLst/>
                <a:cxnLst/>
                <a:rect l="l" t="t" r="r" b="b"/>
                <a:pathLst>
                  <a:path w="19360" h="16813" extrusionOk="0">
                    <a:moveTo>
                      <a:pt x="9680" y="1"/>
                    </a:moveTo>
                    <a:cubicBezTo>
                      <a:pt x="8992" y="545"/>
                      <a:pt x="6417" y="2407"/>
                      <a:pt x="3179" y="2460"/>
                    </a:cubicBezTo>
                    <a:cubicBezTo>
                      <a:pt x="3179" y="2460"/>
                      <a:pt x="1" y="13256"/>
                      <a:pt x="9680" y="16813"/>
                    </a:cubicBezTo>
                    <a:cubicBezTo>
                      <a:pt x="19360" y="13256"/>
                      <a:pt x="16180" y="2460"/>
                      <a:pt x="16180" y="2460"/>
                    </a:cubicBezTo>
                    <a:cubicBezTo>
                      <a:pt x="12942" y="2407"/>
                      <a:pt x="10367" y="545"/>
                      <a:pt x="96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6175150" y="1997400"/>
                <a:ext cx="342250" cy="364100"/>
              </a:xfrm>
              <a:custGeom>
                <a:avLst/>
                <a:gdLst/>
                <a:ahLst/>
                <a:cxnLst/>
                <a:rect l="l" t="t" r="r" b="b"/>
                <a:pathLst>
                  <a:path w="13690" h="14564" extrusionOk="0">
                    <a:moveTo>
                      <a:pt x="8725" y="0"/>
                    </a:moveTo>
                    <a:cubicBezTo>
                      <a:pt x="8528" y="5800"/>
                      <a:pt x="4894" y="10632"/>
                      <a:pt x="0" y="12101"/>
                    </a:cubicBezTo>
                    <a:cubicBezTo>
                      <a:pt x="996" y="13082"/>
                      <a:pt x="2301" y="13936"/>
                      <a:pt x="4010" y="14564"/>
                    </a:cubicBezTo>
                    <a:cubicBezTo>
                      <a:pt x="13690" y="11007"/>
                      <a:pt x="10510" y="211"/>
                      <a:pt x="10510" y="211"/>
                    </a:cubicBezTo>
                    <a:cubicBezTo>
                      <a:pt x="9887" y="200"/>
                      <a:pt x="9290" y="122"/>
                      <a:pt x="8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6218375" y="2025875"/>
                <a:ext cx="114100" cy="112250"/>
              </a:xfrm>
              <a:custGeom>
                <a:avLst/>
                <a:gdLst/>
                <a:ahLst/>
                <a:cxnLst/>
                <a:rect l="l" t="t" r="r" b="b"/>
                <a:pathLst>
                  <a:path w="4564" h="4490" extrusionOk="0">
                    <a:moveTo>
                      <a:pt x="2599" y="587"/>
                    </a:moveTo>
                    <a:cubicBezTo>
                      <a:pt x="3359" y="587"/>
                      <a:pt x="3975" y="1205"/>
                      <a:pt x="3975" y="1962"/>
                    </a:cubicBezTo>
                    <a:lnTo>
                      <a:pt x="3975" y="2524"/>
                    </a:lnTo>
                    <a:cubicBezTo>
                      <a:pt x="3975" y="3284"/>
                      <a:pt x="3357" y="3900"/>
                      <a:pt x="2599" y="3900"/>
                    </a:cubicBezTo>
                    <a:lnTo>
                      <a:pt x="1963" y="3900"/>
                    </a:lnTo>
                    <a:cubicBezTo>
                      <a:pt x="1205" y="3900"/>
                      <a:pt x="587" y="3282"/>
                      <a:pt x="587" y="2524"/>
                    </a:cubicBezTo>
                    <a:lnTo>
                      <a:pt x="587" y="1962"/>
                    </a:lnTo>
                    <a:cubicBezTo>
                      <a:pt x="587" y="1203"/>
                      <a:pt x="1206" y="587"/>
                      <a:pt x="1963" y="587"/>
                    </a:cubicBezTo>
                    <a:close/>
                    <a:moveTo>
                      <a:pt x="1963" y="0"/>
                    </a:moveTo>
                    <a:cubicBezTo>
                      <a:pt x="881" y="0"/>
                      <a:pt x="1" y="881"/>
                      <a:pt x="1" y="1963"/>
                    </a:cubicBezTo>
                    <a:lnTo>
                      <a:pt x="1" y="2526"/>
                    </a:lnTo>
                    <a:cubicBezTo>
                      <a:pt x="1" y="3608"/>
                      <a:pt x="881" y="4490"/>
                      <a:pt x="1963" y="4490"/>
                    </a:cubicBezTo>
                    <a:lnTo>
                      <a:pt x="2599" y="4490"/>
                    </a:lnTo>
                    <a:cubicBezTo>
                      <a:pt x="3682" y="4490"/>
                      <a:pt x="4563" y="3608"/>
                      <a:pt x="4563" y="2526"/>
                    </a:cubicBezTo>
                    <a:lnTo>
                      <a:pt x="4563" y="1963"/>
                    </a:lnTo>
                    <a:cubicBezTo>
                      <a:pt x="4563" y="881"/>
                      <a:pt x="3682" y="0"/>
                      <a:pt x="25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6192525" y="2090225"/>
                <a:ext cx="165725" cy="165675"/>
              </a:xfrm>
              <a:custGeom>
                <a:avLst/>
                <a:gdLst/>
                <a:ahLst/>
                <a:cxnLst/>
                <a:rect l="l" t="t" r="r" b="b"/>
                <a:pathLst>
                  <a:path w="6629" h="6627" extrusionOk="0">
                    <a:moveTo>
                      <a:pt x="1928" y="0"/>
                    </a:moveTo>
                    <a:cubicBezTo>
                      <a:pt x="868" y="0"/>
                      <a:pt x="1" y="868"/>
                      <a:pt x="1" y="1927"/>
                    </a:cubicBezTo>
                    <a:lnTo>
                      <a:pt x="1" y="4700"/>
                    </a:lnTo>
                    <a:cubicBezTo>
                      <a:pt x="1" y="5761"/>
                      <a:pt x="868" y="6627"/>
                      <a:pt x="1928" y="6627"/>
                    </a:cubicBezTo>
                    <a:lnTo>
                      <a:pt x="4701" y="6627"/>
                    </a:lnTo>
                    <a:cubicBezTo>
                      <a:pt x="5762" y="6627"/>
                      <a:pt x="6628" y="5761"/>
                      <a:pt x="6628" y="4700"/>
                    </a:cubicBezTo>
                    <a:lnTo>
                      <a:pt x="6628" y="1927"/>
                    </a:lnTo>
                    <a:cubicBezTo>
                      <a:pt x="6628" y="866"/>
                      <a:pt x="5762" y="0"/>
                      <a:pt x="47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6203000" y="2100675"/>
                <a:ext cx="155250" cy="155275"/>
              </a:xfrm>
              <a:custGeom>
                <a:avLst/>
                <a:gdLst/>
                <a:ahLst/>
                <a:cxnLst/>
                <a:rect l="l" t="t" r="r" b="b"/>
                <a:pathLst>
                  <a:path w="6210" h="6211" extrusionOk="0">
                    <a:moveTo>
                      <a:pt x="5474" y="0"/>
                    </a:moveTo>
                    <a:lnTo>
                      <a:pt x="5474" y="0"/>
                    </a:lnTo>
                    <a:cubicBezTo>
                      <a:pt x="5734" y="328"/>
                      <a:pt x="5892" y="742"/>
                      <a:pt x="5892" y="1192"/>
                    </a:cubicBezTo>
                    <a:lnTo>
                      <a:pt x="5892" y="3965"/>
                    </a:lnTo>
                    <a:cubicBezTo>
                      <a:pt x="5892" y="5025"/>
                      <a:pt x="5026" y="5892"/>
                      <a:pt x="3966" y="5892"/>
                    </a:cubicBezTo>
                    <a:lnTo>
                      <a:pt x="1192" y="5892"/>
                    </a:lnTo>
                    <a:cubicBezTo>
                      <a:pt x="741" y="5892"/>
                      <a:pt x="329" y="5735"/>
                      <a:pt x="1" y="5476"/>
                    </a:cubicBezTo>
                    <a:lnTo>
                      <a:pt x="1" y="5476"/>
                    </a:lnTo>
                    <a:cubicBezTo>
                      <a:pt x="354" y="5922"/>
                      <a:pt x="899" y="6210"/>
                      <a:pt x="1509" y="6210"/>
                    </a:cubicBezTo>
                    <a:lnTo>
                      <a:pt x="4282" y="6210"/>
                    </a:lnTo>
                    <a:cubicBezTo>
                      <a:pt x="5343" y="6210"/>
                      <a:pt x="6209" y="5344"/>
                      <a:pt x="6209" y="4284"/>
                    </a:cubicBezTo>
                    <a:lnTo>
                      <a:pt x="6209" y="1511"/>
                    </a:lnTo>
                    <a:cubicBezTo>
                      <a:pt x="6209" y="898"/>
                      <a:pt x="5921" y="354"/>
                      <a:pt x="5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6250500" y="2129200"/>
                <a:ext cx="49775" cy="97975"/>
              </a:xfrm>
              <a:custGeom>
                <a:avLst/>
                <a:gdLst/>
                <a:ahLst/>
                <a:cxnLst/>
                <a:rect l="l" t="t" r="r" b="b"/>
                <a:pathLst>
                  <a:path w="1991" h="3919" extrusionOk="0">
                    <a:moveTo>
                      <a:pt x="996" y="1"/>
                    </a:moveTo>
                    <a:cubicBezTo>
                      <a:pt x="447" y="1"/>
                      <a:pt x="1" y="446"/>
                      <a:pt x="1" y="995"/>
                    </a:cubicBezTo>
                    <a:cubicBezTo>
                      <a:pt x="1" y="1389"/>
                      <a:pt x="231" y="1728"/>
                      <a:pt x="563" y="1888"/>
                    </a:cubicBezTo>
                    <a:lnTo>
                      <a:pt x="69" y="3749"/>
                    </a:lnTo>
                    <a:cubicBezTo>
                      <a:pt x="49" y="3843"/>
                      <a:pt x="112" y="3919"/>
                      <a:pt x="206" y="3919"/>
                    </a:cubicBezTo>
                    <a:lnTo>
                      <a:pt x="1780" y="3919"/>
                    </a:lnTo>
                    <a:cubicBezTo>
                      <a:pt x="1875" y="3919"/>
                      <a:pt x="1938" y="3843"/>
                      <a:pt x="1919" y="3749"/>
                    </a:cubicBezTo>
                    <a:lnTo>
                      <a:pt x="1423" y="1888"/>
                    </a:lnTo>
                    <a:cubicBezTo>
                      <a:pt x="1760" y="1728"/>
                      <a:pt x="1990" y="1389"/>
                      <a:pt x="1990" y="995"/>
                    </a:cubicBezTo>
                    <a:cubicBezTo>
                      <a:pt x="1990" y="446"/>
                      <a:pt x="1545" y="1"/>
                      <a:pt x="9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5843375" y="2159725"/>
                <a:ext cx="186300" cy="179525"/>
              </a:xfrm>
              <a:custGeom>
                <a:avLst/>
                <a:gdLst/>
                <a:ahLst/>
                <a:cxnLst/>
                <a:rect l="l" t="t" r="r" b="b"/>
                <a:pathLst>
                  <a:path w="7452" h="7181" extrusionOk="0">
                    <a:moveTo>
                      <a:pt x="1123" y="1"/>
                    </a:moveTo>
                    <a:cubicBezTo>
                      <a:pt x="505" y="1"/>
                      <a:pt x="0" y="505"/>
                      <a:pt x="0" y="1123"/>
                    </a:cubicBezTo>
                    <a:lnTo>
                      <a:pt x="0" y="4567"/>
                    </a:lnTo>
                    <a:cubicBezTo>
                      <a:pt x="0" y="5184"/>
                      <a:pt x="505" y="5689"/>
                      <a:pt x="1123" y="5689"/>
                    </a:cubicBezTo>
                    <a:lnTo>
                      <a:pt x="3470" y="5689"/>
                    </a:lnTo>
                    <a:lnTo>
                      <a:pt x="4843" y="7180"/>
                    </a:lnTo>
                    <a:lnTo>
                      <a:pt x="4843" y="5689"/>
                    </a:lnTo>
                    <a:lnTo>
                      <a:pt x="6328" y="5689"/>
                    </a:lnTo>
                    <a:cubicBezTo>
                      <a:pt x="6946" y="5689"/>
                      <a:pt x="7451" y="5184"/>
                      <a:pt x="7451" y="4567"/>
                    </a:cubicBezTo>
                    <a:lnTo>
                      <a:pt x="7451" y="1123"/>
                    </a:lnTo>
                    <a:cubicBezTo>
                      <a:pt x="7452" y="505"/>
                      <a:pt x="6948" y="1"/>
                      <a:pt x="6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5884650" y="2221325"/>
                <a:ext cx="22675" cy="22700"/>
              </a:xfrm>
              <a:custGeom>
                <a:avLst/>
                <a:gdLst/>
                <a:ahLst/>
                <a:cxnLst/>
                <a:rect l="l" t="t" r="r" b="b"/>
                <a:pathLst>
                  <a:path w="907" h="908" extrusionOk="0">
                    <a:moveTo>
                      <a:pt x="454" y="0"/>
                    </a:moveTo>
                    <a:cubicBezTo>
                      <a:pt x="202" y="0"/>
                      <a:pt x="1" y="204"/>
                      <a:pt x="1" y="454"/>
                    </a:cubicBezTo>
                    <a:cubicBezTo>
                      <a:pt x="1" y="704"/>
                      <a:pt x="202" y="907"/>
                      <a:pt x="454" y="907"/>
                    </a:cubicBezTo>
                    <a:cubicBezTo>
                      <a:pt x="703" y="907"/>
                      <a:pt x="907" y="704"/>
                      <a:pt x="907" y="454"/>
                    </a:cubicBezTo>
                    <a:cubicBezTo>
                      <a:pt x="907" y="204"/>
                      <a:pt x="704" y="0"/>
                      <a:pt x="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5925175" y="2221325"/>
                <a:ext cx="22725" cy="22700"/>
              </a:xfrm>
              <a:custGeom>
                <a:avLst/>
                <a:gdLst/>
                <a:ahLst/>
                <a:cxnLst/>
                <a:rect l="l" t="t" r="r" b="b"/>
                <a:pathLst>
                  <a:path w="909" h="908" extrusionOk="0">
                    <a:moveTo>
                      <a:pt x="455" y="0"/>
                    </a:moveTo>
                    <a:cubicBezTo>
                      <a:pt x="204" y="0"/>
                      <a:pt x="1" y="204"/>
                      <a:pt x="1" y="454"/>
                    </a:cubicBezTo>
                    <a:cubicBezTo>
                      <a:pt x="1" y="704"/>
                      <a:pt x="204" y="907"/>
                      <a:pt x="455" y="907"/>
                    </a:cubicBezTo>
                    <a:cubicBezTo>
                      <a:pt x="705" y="907"/>
                      <a:pt x="909" y="704"/>
                      <a:pt x="909" y="454"/>
                    </a:cubicBezTo>
                    <a:cubicBezTo>
                      <a:pt x="909" y="204"/>
                      <a:pt x="705"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5965725" y="2221325"/>
                <a:ext cx="22700" cy="22700"/>
              </a:xfrm>
              <a:custGeom>
                <a:avLst/>
                <a:gdLst/>
                <a:ahLst/>
                <a:cxnLst/>
                <a:rect l="l" t="t" r="r" b="b"/>
                <a:pathLst>
                  <a:path w="908" h="908" extrusionOk="0">
                    <a:moveTo>
                      <a:pt x="454" y="0"/>
                    </a:moveTo>
                    <a:cubicBezTo>
                      <a:pt x="204" y="0"/>
                      <a:pt x="1" y="204"/>
                      <a:pt x="1" y="454"/>
                    </a:cubicBezTo>
                    <a:cubicBezTo>
                      <a:pt x="1" y="704"/>
                      <a:pt x="204" y="907"/>
                      <a:pt x="454" y="907"/>
                    </a:cubicBezTo>
                    <a:cubicBezTo>
                      <a:pt x="705" y="907"/>
                      <a:pt x="908" y="704"/>
                      <a:pt x="908" y="454"/>
                    </a:cubicBezTo>
                    <a:cubicBezTo>
                      <a:pt x="908" y="204"/>
                      <a:pt x="705" y="0"/>
                      <a:pt x="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5953800" y="2301950"/>
                <a:ext cx="10700" cy="37300"/>
              </a:xfrm>
              <a:custGeom>
                <a:avLst/>
                <a:gdLst/>
                <a:ahLst/>
                <a:cxnLst/>
                <a:rect l="l" t="t" r="r" b="b"/>
                <a:pathLst>
                  <a:path w="428" h="1492" extrusionOk="0">
                    <a:moveTo>
                      <a:pt x="1" y="0"/>
                    </a:moveTo>
                    <a:lnTo>
                      <a:pt x="1" y="1028"/>
                    </a:lnTo>
                    <a:lnTo>
                      <a:pt x="428" y="1491"/>
                    </a:lnTo>
                    <a:lnTo>
                      <a:pt x="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5990975" y="2159725"/>
                <a:ext cx="38700" cy="142250"/>
              </a:xfrm>
              <a:custGeom>
                <a:avLst/>
                <a:gdLst/>
                <a:ahLst/>
                <a:cxnLst/>
                <a:rect l="l" t="t" r="r" b="b"/>
                <a:pathLst>
                  <a:path w="1548" h="5690" extrusionOk="0">
                    <a:moveTo>
                      <a:pt x="0" y="1"/>
                    </a:moveTo>
                    <a:cubicBezTo>
                      <a:pt x="616" y="1"/>
                      <a:pt x="1122" y="505"/>
                      <a:pt x="1122" y="1123"/>
                    </a:cubicBezTo>
                    <a:lnTo>
                      <a:pt x="1122" y="4567"/>
                    </a:lnTo>
                    <a:cubicBezTo>
                      <a:pt x="1122" y="5184"/>
                      <a:pt x="616" y="5689"/>
                      <a:pt x="0" y="5689"/>
                    </a:cubicBezTo>
                    <a:lnTo>
                      <a:pt x="426" y="5689"/>
                    </a:lnTo>
                    <a:cubicBezTo>
                      <a:pt x="1044" y="5689"/>
                      <a:pt x="1548" y="5184"/>
                      <a:pt x="1548" y="4567"/>
                    </a:cubicBezTo>
                    <a:lnTo>
                      <a:pt x="1548" y="1123"/>
                    </a:lnTo>
                    <a:cubicBezTo>
                      <a:pt x="1548" y="505"/>
                      <a:pt x="1044"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6517225" y="2177425"/>
                <a:ext cx="193475" cy="138825"/>
              </a:xfrm>
              <a:custGeom>
                <a:avLst/>
                <a:gdLst/>
                <a:ahLst/>
                <a:cxnLst/>
                <a:rect l="l" t="t" r="r" b="b"/>
                <a:pathLst>
                  <a:path w="7739" h="5553" extrusionOk="0">
                    <a:moveTo>
                      <a:pt x="3868" y="0"/>
                    </a:moveTo>
                    <a:cubicBezTo>
                      <a:pt x="3611" y="0"/>
                      <a:pt x="3354" y="144"/>
                      <a:pt x="3158" y="432"/>
                    </a:cubicBezTo>
                    <a:lnTo>
                      <a:pt x="391" y="4507"/>
                    </a:lnTo>
                    <a:cubicBezTo>
                      <a:pt x="0" y="5082"/>
                      <a:pt x="250" y="5553"/>
                      <a:pt x="945" y="5553"/>
                    </a:cubicBezTo>
                    <a:lnTo>
                      <a:pt x="6795" y="5553"/>
                    </a:lnTo>
                    <a:cubicBezTo>
                      <a:pt x="7490" y="5553"/>
                      <a:pt x="7739" y="5082"/>
                      <a:pt x="7348" y="4507"/>
                    </a:cubicBezTo>
                    <a:lnTo>
                      <a:pt x="4578" y="432"/>
                    </a:lnTo>
                    <a:cubicBezTo>
                      <a:pt x="4383" y="144"/>
                      <a:pt x="4125" y="0"/>
                      <a:pt x="3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6609175" y="2177400"/>
                <a:ext cx="101525" cy="138850"/>
              </a:xfrm>
              <a:custGeom>
                <a:avLst/>
                <a:gdLst/>
                <a:ahLst/>
                <a:cxnLst/>
                <a:rect l="l" t="t" r="r" b="b"/>
                <a:pathLst>
                  <a:path w="4061" h="5554" extrusionOk="0">
                    <a:moveTo>
                      <a:pt x="189" y="1"/>
                    </a:moveTo>
                    <a:cubicBezTo>
                      <a:pt x="126" y="1"/>
                      <a:pt x="63" y="9"/>
                      <a:pt x="1" y="26"/>
                    </a:cubicBezTo>
                    <a:cubicBezTo>
                      <a:pt x="192" y="82"/>
                      <a:pt x="373" y="216"/>
                      <a:pt x="521" y="433"/>
                    </a:cubicBezTo>
                    <a:lnTo>
                      <a:pt x="3289" y="4508"/>
                    </a:lnTo>
                    <a:cubicBezTo>
                      <a:pt x="3680" y="5083"/>
                      <a:pt x="3430" y="5554"/>
                      <a:pt x="2737" y="5554"/>
                    </a:cubicBezTo>
                    <a:lnTo>
                      <a:pt x="3117" y="5554"/>
                    </a:lnTo>
                    <a:cubicBezTo>
                      <a:pt x="3812" y="5552"/>
                      <a:pt x="4061" y="5081"/>
                      <a:pt x="3670" y="4508"/>
                    </a:cubicBezTo>
                    <a:lnTo>
                      <a:pt x="900" y="433"/>
                    </a:lnTo>
                    <a:cubicBezTo>
                      <a:pt x="704" y="144"/>
                      <a:pt x="447" y="1"/>
                      <a:pt x="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6607575" y="2211900"/>
                <a:ext cx="12800" cy="69125"/>
              </a:xfrm>
              <a:custGeom>
                <a:avLst/>
                <a:gdLst/>
                <a:ahLst/>
                <a:cxnLst/>
                <a:rect l="l" t="t" r="r" b="b"/>
                <a:pathLst>
                  <a:path w="512" h="2765" extrusionOk="0">
                    <a:moveTo>
                      <a:pt x="256" y="1"/>
                    </a:moveTo>
                    <a:cubicBezTo>
                      <a:pt x="115" y="1"/>
                      <a:pt x="1" y="116"/>
                      <a:pt x="1" y="257"/>
                    </a:cubicBezTo>
                    <a:lnTo>
                      <a:pt x="1" y="2509"/>
                    </a:lnTo>
                    <a:cubicBezTo>
                      <a:pt x="1" y="2650"/>
                      <a:pt x="115" y="2764"/>
                      <a:pt x="256" y="2764"/>
                    </a:cubicBezTo>
                    <a:cubicBezTo>
                      <a:pt x="396" y="2764"/>
                      <a:pt x="512" y="2650"/>
                      <a:pt x="512" y="2509"/>
                    </a:cubicBezTo>
                    <a:lnTo>
                      <a:pt x="512" y="257"/>
                    </a:lnTo>
                    <a:cubicBezTo>
                      <a:pt x="509" y="116"/>
                      <a:pt x="396" y="1"/>
                      <a:pt x="2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0"/>
              <p:cNvSpPr/>
              <p:nvPr/>
            </p:nvSpPr>
            <p:spPr>
              <a:xfrm>
                <a:off x="6607575" y="2286800"/>
                <a:ext cx="12800" cy="12825"/>
              </a:xfrm>
              <a:custGeom>
                <a:avLst/>
                <a:gdLst/>
                <a:ahLst/>
                <a:cxnLst/>
                <a:rect l="l" t="t" r="r" b="b"/>
                <a:pathLst>
                  <a:path w="512" h="513" extrusionOk="0">
                    <a:moveTo>
                      <a:pt x="256" y="0"/>
                    </a:moveTo>
                    <a:cubicBezTo>
                      <a:pt x="115" y="0"/>
                      <a:pt x="1" y="114"/>
                      <a:pt x="1" y="256"/>
                    </a:cubicBezTo>
                    <a:cubicBezTo>
                      <a:pt x="1" y="397"/>
                      <a:pt x="115" y="513"/>
                      <a:pt x="256" y="513"/>
                    </a:cubicBezTo>
                    <a:cubicBezTo>
                      <a:pt x="396" y="513"/>
                      <a:pt x="512" y="399"/>
                      <a:pt x="512" y="256"/>
                    </a:cubicBezTo>
                    <a:cubicBezTo>
                      <a:pt x="509" y="114"/>
                      <a:pt x="396"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1"/>
        <p:cNvGrpSpPr/>
        <p:nvPr/>
      </p:nvGrpSpPr>
      <p:grpSpPr>
        <a:xfrm>
          <a:off x="0" y="0"/>
          <a:ext cx="0" cy="0"/>
          <a:chOff x="0" y="0"/>
          <a:chExt cx="0" cy="0"/>
        </a:xfrm>
      </p:grpSpPr>
      <p:sp>
        <p:nvSpPr>
          <p:cNvPr id="1192" name="Google Shape;1192;p51"/>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OUR GOALS</a:t>
            </a:r>
            <a:endParaRPr/>
          </a:p>
        </p:txBody>
      </p:sp>
      <p:cxnSp>
        <p:nvCxnSpPr>
          <p:cNvPr id="1193" name="Google Shape;1193;p51"/>
          <p:cNvCxnSpPr>
            <a:stCxn id="1194" idx="2"/>
            <a:endCxn id="1195" idx="1"/>
          </p:cNvCxnSpPr>
          <p:nvPr/>
        </p:nvCxnSpPr>
        <p:spPr>
          <a:xfrm rot="-5400000" flipH="1">
            <a:off x="1771350" y="1809450"/>
            <a:ext cx="892800" cy="945900"/>
          </a:xfrm>
          <a:prstGeom prst="curvedConnector2">
            <a:avLst/>
          </a:prstGeom>
          <a:noFill/>
          <a:ln w="19050" cap="flat" cmpd="sng">
            <a:solidFill>
              <a:schemeClr val="lt2"/>
            </a:solidFill>
            <a:prstDash val="solid"/>
            <a:round/>
            <a:headEnd type="none" w="med" len="med"/>
            <a:tailEnd type="none" w="med" len="med"/>
          </a:ln>
        </p:spPr>
      </p:cxnSp>
      <p:cxnSp>
        <p:nvCxnSpPr>
          <p:cNvPr id="1196" name="Google Shape;1196;p51"/>
          <p:cNvCxnSpPr>
            <a:stCxn id="1195" idx="2"/>
            <a:endCxn id="1197" idx="1"/>
          </p:cNvCxnSpPr>
          <p:nvPr/>
        </p:nvCxnSpPr>
        <p:spPr>
          <a:xfrm rot="-5400000" flipH="1">
            <a:off x="3437100" y="2979600"/>
            <a:ext cx="893100" cy="945900"/>
          </a:xfrm>
          <a:prstGeom prst="curvedConnector2">
            <a:avLst/>
          </a:prstGeom>
          <a:noFill/>
          <a:ln w="19050" cap="flat" cmpd="sng">
            <a:solidFill>
              <a:schemeClr val="lt2"/>
            </a:solidFill>
            <a:prstDash val="solid"/>
            <a:round/>
            <a:headEnd type="none" w="med" len="med"/>
            <a:tailEnd type="none" w="med" len="med"/>
          </a:ln>
        </p:spPr>
      </p:cxnSp>
      <p:sp>
        <p:nvSpPr>
          <p:cNvPr id="1198" name="Google Shape;1198;p51"/>
          <p:cNvSpPr txBox="1"/>
          <p:nvPr/>
        </p:nvSpPr>
        <p:spPr>
          <a:xfrm>
            <a:off x="2541000" y="1281750"/>
            <a:ext cx="2246400" cy="554100"/>
          </a:xfrm>
          <a:prstGeom prst="rect">
            <a:avLst/>
          </a:prstGeom>
          <a:noFill/>
          <a:ln>
            <a:noFill/>
          </a:ln>
        </p:spPr>
        <p:txBody>
          <a:bodyPr spcFirstLastPara="1" wrap="square" lIns="90000" tIns="91425" rIns="90000"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SATURN</a:t>
            </a:r>
            <a:endParaRPr sz="2400">
              <a:solidFill>
                <a:schemeClr val="lt1"/>
              </a:solidFill>
              <a:latin typeface="Montserrat Black"/>
              <a:ea typeface="Montserrat Black"/>
              <a:cs typeface="Montserrat Black"/>
              <a:sym typeface="Montserrat Black"/>
            </a:endParaRPr>
          </a:p>
        </p:txBody>
      </p:sp>
      <p:sp>
        <p:nvSpPr>
          <p:cNvPr id="1199" name="Google Shape;1199;p51"/>
          <p:cNvSpPr txBox="1"/>
          <p:nvPr/>
        </p:nvSpPr>
        <p:spPr>
          <a:xfrm>
            <a:off x="2541000" y="1759650"/>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Saturn is a gas giant and has several rings</a:t>
            </a:r>
            <a:endParaRPr>
              <a:solidFill>
                <a:schemeClr val="dk1"/>
              </a:solidFill>
              <a:latin typeface="Montserrat Medium"/>
              <a:ea typeface="Montserrat Medium"/>
              <a:cs typeface="Montserrat Medium"/>
              <a:sym typeface="Montserrat Medium"/>
            </a:endParaRPr>
          </a:p>
        </p:txBody>
      </p:sp>
      <p:sp>
        <p:nvSpPr>
          <p:cNvPr id="1200" name="Google Shape;1200;p51"/>
          <p:cNvSpPr txBox="1"/>
          <p:nvPr/>
        </p:nvSpPr>
        <p:spPr>
          <a:xfrm>
            <a:off x="5872800" y="3622025"/>
            <a:ext cx="2246400" cy="554100"/>
          </a:xfrm>
          <a:prstGeom prst="rect">
            <a:avLst/>
          </a:prstGeom>
          <a:noFill/>
          <a:ln>
            <a:noFill/>
          </a:ln>
        </p:spPr>
        <p:txBody>
          <a:bodyPr spcFirstLastPara="1" wrap="square" lIns="90000" tIns="91425" rIns="90000"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JUPITER</a:t>
            </a:r>
            <a:endParaRPr sz="2400">
              <a:solidFill>
                <a:schemeClr val="lt1"/>
              </a:solidFill>
              <a:latin typeface="Montserrat Black"/>
              <a:ea typeface="Montserrat Black"/>
              <a:cs typeface="Montserrat Black"/>
              <a:sym typeface="Montserrat Black"/>
            </a:endParaRPr>
          </a:p>
        </p:txBody>
      </p:sp>
      <p:sp>
        <p:nvSpPr>
          <p:cNvPr id="1201" name="Google Shape;1201;p51"/>
          <p:cNvSpPr txBox="1"/>
          <p:nvPr/>
        </p:nvSpPr>
        <p:spPr>
          <a:xfrm>
            <a:off x="5872800" y="4099500"/>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Jupiter is the biggest planet of them all</a:t>
            </a:r>
            <a:endParaRPr>
              <a:solidFill>
                <a:schemeClr val="dk1"/>
              </a:solidFill>
              <a:latin typeface="Montserrat Medium"/>
              <a:ea typeface="Montserrat Medium"/>
              <a:cs typeface="Montserrat Medium"/>
              <a:sym typeface="Montserrat Medium"/>
            </a:endParaRPr>
          </a:p>
        </p:txBody>
      </p:sp>
      <p:sp>
        <p:nvSpPr>
          <p:cNvPr id="1202" name="Google Shape;1202;p51"/>
          <p:cNvSpPr txBox="1"/>
          <p:nvPr/>
        </p:nvSpPr>
        <p:spPr>
          <a:xfrm>
            <a:off x="4206900" y="2451750"/>
            <a:ext cx="2246400" cy="554100"/>
          </a:xfrm>
          <a:prstGeom prst="rect">
            <a:avLst/>
          </a:prstGeom>
          <a:noFill/>
          <a:ln>
            <a:noFill/>
          </a:ln>
        </p:spPr>
        <p:txBody>
          <a:bodyPr spcFirstLastPara="1" wrap="square" lIns="90000" tIns="91425" rIns="90000"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VENUS</a:t>
            </a:r>
            <a:endParaRPr sz="2400">
              <a:solidFill>
                <a:schemeClr val="lt1"/>
              </a:solidFill>
              <a:latin typeface="Montserrat Black"/>
              <a:ea typeface="Montserrat Black"/>
              <a:cs typeface="Montserrat Black"/>
              <a:sym typeface="Montserrat Black"/>
            </a:endParaRPr>
          </a:p>
        </p:txBody>
      </p:sp>
      <p:sp>
        <p:nvSpPr>
          <p:cNvPr id="1203" name="Google Shape;1203;p51"/>
          <p:cNvSpPr txBox="1"/>
          <p:nvPr/>
        </p:nvSpPr>
        <p:spPr>
          <a:xfrm>
            <a:off x="4206900" y="2929650"/>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sp>
        <p:nvSpPr>
          <p:cNvPr id="1194" name="Google Shape;1194;p51"/>
          <p:cNvSpPr/>
          <p:nvPr/>
        </p:nvSpPr>
        <p:spPr>
          <a:xfrm>
            <a:off x="1024800" y="1281600"/>
            <a:ext cx="144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5"/>
                </a:solidFill>
                <a:latin typeface="Montserrat Black"/>
                <a:ea typeface="Montserrat Black"/>
                <a:cs typeface="Montserrat Black"/>
                <a:sym typeface="Montserrat Black"/>
              </a:rPr>
              <a:t>2XXX</a:t>
            </a:r>
            <a:endParaRPr sz="2400">
              <a:solidFill>
                <a:schemeClr val="accent5"/>
              </a:solidFill>
              <a:latin typeface="Montserrat Black"/>
              <a:ea typeface="Montserrat Black"/>
              <a:cs typeface="Montserrat Black"/>
              <a:sym typeface="Montserrat Black"/>
            </a:endParaRPr>
          </a:p>
        </p:txBody>
      </p:sp>
      <p:sp>
        <p:nvSpPr>
          <p:cNvPr id="1195" name="Google Shape;1195;p51"/>
          <p:cNvSpPr/>
          <p:nvPr/>
        </p:nvSpPr>
        <p:spPr>
          <a:xfrm>
            <a:off x="2690700" y="2451600"/>
            <a:ext cx="144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5"/>
                </a:solidFill>
                <a:latin typeface="Montserrat Black"/>
                <a:ea typeface="Montserrat Black"/>
                <a:cs typeface="Montserrat Black"/>
                <a:sym typeface="Montserrat Black"/>
              </a:rPr>
              <a:t>2XXX</a:t>
            </a:r>
            <a:endParaRPr sz="2400">
              <a:solidFill>
                <a:schemeClr val="accent5"/>
              </a:solidFill>
              <a:latin typeface="Montserrat Black"/>
              <a:ea typeface="Montserrat Black"/>
              <a:cs typeface="Montserrat Black"/>
              <a:sym typeface="Montserrat Black"/>
            </a:endParaRPr>
          </a:p>
        </p:txBody>
      </p:sp>
      <p:sp>
        <p:nvSpPr>
          <p:cNvPr id="1197" name="Google Shape;1197;p51"/>
          <p:cNvSpPr/>
          <p:nvPr/>
        </p:nvSpPr>
        <p:spPr>
          <a:xfrm>
            <a:off x="4356600" y="3621875"/>
            <a:ext cx="144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5"/>
                </a:solidFill>
                <a:latin typeface="Montserrat Black"/>
                <a:ea typeface="Montserrat Black"/>
                <a:cs typeface="Montserrat Black"/>
                <a:sym typeface="Montserrat Black"/>
              </a:rPr>
              <a:t>2XXX</a:t>
            </a:r>
            <a:endParaRPr sz="2400">
              <a:solidFill>
                <a:schemeClr val="accent5"/>
              </a:solidFill>
              <a:latin typeface="Montserrat Black"/>
              <a:ea typeface="Montserrat Black"/>
              <a:cs typeface="Montserrat Black"/>
              <a:sym typeface="Montserrat Black"/>
            </a:endParaRPr>
          </a:p>
        </p:txBody>
      </p:sp>
      <p:grpSp>
        <p:nvGrpSpPr>
          <p:cNvPr id="1204" name="Google Shape;1204;p51"/>
          <p:cNvGrpSpPr/>
          <p:nvPr/>
        </p:nvGrpSpPr>
        <p:grpSpPr>
          <a:xfrm>
            <a:off x="7048803" y="76211"/>
            <a:ext cx="2019016" cy="2140593"/>
            <a:chOff x="7048803" y="76211"/>
            <a:chExt cx="2019016" cy="2140593"/>
          </a:xfrm>
        </p:grpSpPr>
        <p:sp>
          <p:nvSpPr>
            <p:cNvPr id="1205" name="Google Shape;1205;p51"/>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1"/>
            <p:cNvSpPr/>
            <p:nvPr/>
          </p:nvSpPr>
          <p:spPr>
            <a:xfrm flipH="1">
              <a:off x="8421567" y="183703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1"/>
            <p:cNvSpPr/>
            <p:nvPr/>
          </p:nvSpPr>
          <p:spPr>
            <a:xfrm flipH="1">
              <a:off x="7048803" y="1524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1"/>
            <p:cNvSpPr/>
            <p:nvPr/>
          </p:nvSpPr>
          <p:spPr>
            <a:xfrm flipH="1">
              <a:off x="8803390" y="1649662"/>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 name="Google Shape;1209;p51"/>
            <p:cNvGrpSpPr/>
            <p:nvPr/>
          </p:nvGrpSpPr>
          <p:grpSpPr>
            <a:xfrm>
              <a:off x="7048804" y="152395"/>
              <a:ext cx="1942808" cy="1488424"/>
              <a:chOff x="5843375" y="1941175"/>
              <a:chExt cx="867325" cy="664475"/>
            </a:xfrm>
          </p:grpSpPr>
          <p:sp>
            <p:nvSpPr>
              <p:cNvPr id="1210" name="Google Shape;1210;p51"/>
              <p:cNvSpPr/>
              <p:nvPr/>
            </p:nvSpPr>
            <p:spPr>
              <a:xfrm>
                <a:off x="5921075" y="2072100"/>
                <a:ext cx="708600" cy="447475"/>
              </a:xfrm>
              <a:custGeom>
                <a:avLst/>
                <a:gdLst/>
                <a:ahLst/>
                <a:cxnLst/>
                <a:rect l="l" t="t" r="r" b="b"/>
                <a:pathLst>
                  <a:path w="28344" h="17899" extrusionOk="0">
                    <a:moveTo>
                      <a:pt x="1288" y="0"/>
                    </a:moveTo>
                    <a:cubicBezTo>
                      <a:pt x="581" y="0"/>
                      <a:pt x="1" y="579"/>
                      <a:pt x="1" y="1288"/>
                    </a:cubicBezTo>
                    <a:lnTo>
                      <a:pt x="1" y="16611"/>
                    </a:lnTo>
                    <a:cubicBezTo>
                      <a:pt x="1" y="17318"/>
                      <a:pt x="581" y="17899"/>
                      <a:pt x="1288" y="17899"/>
                    </a:cubicBezTo>
                    <a:lnTo>
                      <a:pt x="27056" y="17899"/>
                    </a:lnTo>
                    <a:cubicBezTo>
                      <a:pt x="27763" y="17899"/>
                      <a:pt x="28343" y="17318"/>
                      <a:pt x="28343" y="16611"/>
                    </a:cubicBezTo>
                    <a:lnTo>
                      <a:pt x="28343" y="1288"/>
                    </a:lnTo>
                    <a:cubicBezTo>
                      <a:pt x="28343" y="579"/>
                      <a:pt x="27763" y="0"/>
                      <a:pt x="27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1"/>
              <p:cNvSpPr/>
              <p:nvPr/>
            </p:nvSpPr>
            <p:spPr>
              <a:xfrm>
                <a:off x="5921150" y="2408000"/>
                <a:ext cx="708550" cy="111575"/>
              </a:xfrm>
              <a:custGeom>
                <a:avLst/>
                <a:gdLst/>
                <a:ahLst/>
                <a:cxnLst/>
                <a:rect l="l" t="t" r="r" b="b"/>
                <a:pathLst>
                  <a:path w="28342" h="4463" extrusionOk="0">
                    <a:moveTo>
                      <a:pt x="0" y="0"/>
                    </a:moveTo>
                    <a:lnTo>
                      <a:pt x="0" y="3175"/>
                    </a:lnTo>
                    <a:cubicBezTo>
                      <a:pt x="0" y="3882"/>
                      <a:pt x="579" y="4463"/>
                      <a:pt x="1288" y="4463"/>
                    </a:cubicBezTo>
                    <a:lnTo>
                      <a:pt x="27054" y="4463"/>
                    </a:lnTo>
                    <a:cubicBezTo>
                      <a:pt x="27761" y="4463"/>
                      <a:pt x="28342" y="3882"/>
                      <a:pt x="28342" y="3175"/>
                    </a:cubicBezTo>
                    <a:lnTo>
                      <a:pt x="283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1"/>
              <p:cNvSpPr/>
              <p:nvPr/>
            </p:nvSpPr>
            <p:spPr>
              <a:xfrm>
                <a:off x="5939650" y="2090875"/>
                <a:ext cx="671500" cy="301075"/>
              </a:xfrm>
              <a:custGeom>
                <a:avLst/>
                <a:gdLst/>
                <a:ahLst/>
                <a:cxnLst/>
                <a:rect l="l" t="t" r="r" b="b"/>
                <a:pathLst>
                  <a:path w="26860" h="12043" extrusionOk="0">
                    <a:moveTo>
                      <a:pt x="414" y="0"/>
                    </a:moveTo>
                    <a:cubicBezTo>
                      <a:pt x="186" y="0"/>
                      <a:pt x="1" y="186"/>
                      <a:pt x="1" y="413"/>
                    </a:cubicBezTo>
                    <a:lnTo>
                      <a:pt x="1" y="11628"/>
                    </a:lnTo>
                    <a:cubicBezTo>
                      <a:pt x="1" y="11856"/>
                      <a:pt x="186" y="12042"/>
                      <a:pt x="414" y="12042"/>
                    </a:cubicBezTo>
                    <a:lnTo>
                      <a:pt x="26447" y="12042"/>
                    </a:lnTo>
                    <a:cubicBezTo>
                      <a:pt x="26674" y="12042"/>
                      <a:pt x="26860" y="11856"/>
                      <a:pt x="26860" y="11628"/>
                    </a:cubicBezTo>
                    <a:lnTo>
                      <a:pt x="26860" y="413"/>
                    </a:lnTo>
                    <a:cubicBezTo>
                      <a:pt x="26860" y="186"/>
                      <a:pt x="26674" y="0"/>
                      <a:pt x="264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1"/>
              <p:cNvSpPr/>
              <p:nvPr/>
            </p:nvSpPr>
            <p:spPr>
              <a:xfrm>
                <a:off x="6101275" y="2587225"/>
                <a:ext cx="348250" cy="18425"/>
              </a:xfrm>
              <a:custGeom>
                <a:avLst/>
                <a:gdLst/>
                <a:ahLst/>
                <a:cxnLst/>
                <a:rect l="l" t="t" r="r" b="b"/>
                <a:pathLst>
                  <a:path w="13930" h="737" extrusionOk="0">
                    <a:moveTo>
                      <a:pt x="1" y="1"/>
                    </a:moveTo>
                    <a:lnTo>
                      <a:pt x="1" y="736"/>
                    </a:lnTo>
                    <a:lnTo>
                      <a:pt x="13930" y="736"/>
                    </a:lnTo>
                    <a:lnTo>
                      <a:pt x="13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1"/>
              <p:cNvSpPr/>
              <p:nvPr/>
            </p:nvSpPr>
            <p:spPr>
              <a:xfrm>
                <a:off x="6146700" y="2519500"/>
                <a:ext cx="257425" cy="67750"/>
              </a:xfrm>
              <a:custGeom>
                <a:avLst/>
                <a:gdLst/>
                <a:ahLst/>
                <a:cxnLst/>
                <a:rect l="l" t="t" r="r" b="b"/>
                <a:pathLst>
                  <a:path w="10297" h="2710" extrusionOk="0">
                    <a:moveTo>
                      <a:pt x="0" y="0"/>
                    </a:moveTo>
                    <a:lnTo>
                      <a:pt x="0" y="2710"/>
                    </a:lnTo>
                    <a:lnTo>
                      <a:pt x="10296" y="2710"/>
                    </a:lnTo>
                    <a:lnTo>
                      <a:pt x="10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1"/>
              <p:cNvSpPr/>
              <p:nvPr/>
            </p:nvSpPr>
            <p:spPr>
              <a:xfrm>
                <a:off x="6146700" y="2519500"/>
                <a:ext cx="257425" cy="39050"/>
              </a:xfrm>
              <a:custGeom>
                <a:avLst/>
                <a:gdLst/>
                <a:ahLst/>
                <a:cxnLst/>
                <a:rect l="l" t="t" r="r" b="b"/>
                <a:pathLst>
                  <a:path w="10297" h="1562" extrusionOk="0">
                    <a:moveTo>
                      <a:pt x="0" y="0"/>
                    </a:moveTo>
                    <a:lnTo>
                      <a:pt x="0" y="505"/>
                    </a:lnTo>
                    <a:lnTo>
                      <a:pt x="10296" y="1562"/>
                    </a:lnTo>
                    <a:lnTo>
                      <a:pt x="102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1"/>
              <p:cNvSpPr/>
              <p:nvPr/>
            </p:nvSpPr>
            <p:spPr>
              <a:xfrm>
                <a:off x="6033400" y="1941175"/>
                <a:ext cx="484000" cy="420325"/>
              </a:xfrm>
              <a:custGeom>
                <a:avLst/>
                <a:gdLst/>
                <a:ahLst/>
                <a:cxnLst/>
                <a:rect l="l" t="t" r="r" b="b"/>
                <a:pathLst>
                  <a:path w="19360" h="16813" extrusionOk="0">
                    <a:moveTo>
                      <a:pt x="9680" y="1"/>
                    </a:moveTo>
                    <a:cubicBezTo>
                      <a:pt x="8992" y="545"/>
                      <a:pt x="6417" y="2407"/>
                      <a:pt x="3179" y="2460"/>
                    </a:cubicBezTo>
                    <a:cubicBezTo>
                      <a:pt x="3179" y="2460"/>
                      <a:pt x="1" y="13256"/>
                      <a:pt x="9680" y="16813"/>
                    </a:cubicBezTo>
                    <a:cubicBezTo>
                      <a:pt x="19360" y="13256"/>
                      <a:pt x="16180" y="2460"/>
                      <a:pt x="16180" y="2460"/>
                    </a:cubicBezTo>
                    <a:cubicBezTo>
                      <a:pt x="12942" y="2407"/>
                      <a:pt x="10367" y="545"/>
                      <a:pt x="96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6175150" y="1997400"/>
                <a:ext cx="342250" cy="364100"/>
              </a:xfrm>
              <a:custGeom>
                <a:avLst/>
                <a:gdLst/>
                <a:ahLst/>
                <a:cxnLst/>
                <a:rect l="l" t="t" r="r" b="b"/>
                <a:pathLst>
                  <a:path w="13690" h="14564" extrusionOk="0">
                    <a:moveTo>
                      <a:pt x="8725" y="0"/>
                    </a:moveTo>
                    <a:cubicBezTo>
                      <a:pt x="8528" y="5800"/>
                      <a:pt x="4894" y="10632"/>
                      <a:pt x="0" y="12101"/>
                    </a:cubicBezTo>
                    <a:cubicBezTo>
                      <a:pt x="996" y="13082"/>
                      <a:pt x="2301" y="13936"/>
                      <a:pt x="4010" y="14564"/>
                    </a:cubicBezTo>
                    <a:cubicBezTo>
                      <a:pt x="13690" y="11007"/>
                      <a:pt x="10510" y="211"/>
                      <a:pt x="10510" y="211"/>
                    </a:cubicBezTo>
                    <a:cubicBezTo>
                      <a:pt x="9887" y="200"/>
                      <a:pt x="9290" y="122"/>
                      <a:pt x="8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6218375" y="2025875"/>
                <a:ext cx="114100" cy="112250"/>
              </a:xfrm>
              <a:custGeom>
                <a:avLst/>
                <a:gdLst/>
                <a:ahLst/>
                <a:cxnLst/>
                <a:rect l="l" t="t" r="r" b="b"/>
                <a:pathLst>
                  <a:path w="4564" h="4490" extrusionOk="0">
                    <a:moveTo>
                      <a:pt x="2599" y="587"/>
                    </a:moveTo>
                    <a:cubicBezTo>
                      <a:pt x="3359" y="587"/>
                      <a:pt x="3975" y="1205"/>
                      <a:pt x="3975" y="1962"/>
                    </a:cubicBezTo>
                    <a:lnTo>
                      <a:pt x="3975" y="2524"/>
                    </a:lnTo>
                    <a:cubicBezTo>
                      <a:pt x="3975" y="3284"/>
                      <a:pt x="3357" y="3900"/>
                      <a:pt x="2599" y="3900"/>
                    </a:cubicBezTo>
                    <a:lnTo>
                      <a:pt x="1963" y="3900"/>
                    </a:lnTo>
                    <a:cubicBezTo>
                      <a:pt x="1205" y="3900"/>
                      <a:pt x="587" y="3282"/>
                      <a:pt x="587" y="2524"/>
                    </a:cubicBezTo>
                    <a:lnTo>
                      <a:pt x="587" y="1962"/>
                    </a:lnTo>
                    <a:cubicBezTo>
                      <a:pt x="587" y="1203"/>
                      <a:pt x="1206" y="587"/>
                      <a:pt x="1963" y="587"/>
                    </a:cubicBezTo>
                    <a:close/>
                    <a:moveTo>
                      <a:pt x="1963" y="0"/>
                    </a:moveTo>
                    <a:cubicBezTo>
                      <a:pt x="881" y="0"/>
                      <a:pt x="1" y="881"/>
                      <a:pt x="1" y="1963"/>
                    </a:cubicBezTo>
                    <a:lnTo>
                      <a:pt x="1" y="2526"/>
                    </a:lnTo>
                    <a:cubicBezTo>
                      <a:pt x="1" y="3608"/>
                      <a:pt x="881" y="4490"/>
                      <a:pt x="1963" y="4490"/>
                    </a:cubicBezTo>
                    <a:lnTo>
                      <a:pt x="2599" y="4490"/>
                    </a:lnTo>
                    <a:cubicBezTo>
                      <a:pt x="3682" y="4490"/>
                      <a:pt x="4563" y="3608"/>
                      <a:pt x="4563" y="2526"/>
                    </a:cubicBezTo>
                    <a:lnTo>
                      <a:pt x="4563" y="1963"/>
                    </a:lnTo>
                    <a:cubicBezTo>
                      <a:pt x="4563" y="881"/>
                      <a:pt x="3682" y="0"/>
                      <a:pt x="25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6192525" y="2090225"/>
                <a:ext cx="165725" cy="165675"/>
              </a:xfrm>
              <a:custGeom>
                <a:avLst/>
                <a:gdLst/>
                <a:ahLst/>
                <a:cxnLst/>
                <a:rect l="l" t="t" r="r" b="b"/>
                <a:pathLst>
                  <a:path w="6629" h="6627" extrusionOk="0">
                    <a:moveTo>
                      <a:pt x="1928" y="0"/>
                    </a:moveTo>
                    <a:cubicBezTo>
                      <a:pt x="868" y="0"/>
                      <a:pt x="1" y="868"/>
                      <a:pt x="1" y="1927"/>
                    </a:cubicBezTo>
                    <a:lnTo>
                      <a:pt x="1" y="4700"/>
                    </a:lnTo>
                    <a:cubicBezTo>
                      <a:pt x="1" y="5761"/>
                      <a:pt x="868" y="6627"/>
                      <a:pt x="1928" y="6627"/>
                    </a:cubicBezTo>
                    <a:lnTo>
                      <a:pt x="4701" y="6627"/>
                    </a:lnTo>
                    <a:cubicBezTo>
                      <a:pt x="5762" y="6627"/>
                      <a:pt x="6628" y="5761"/>
                      <a:pt x="6628" y="4700"/>
                    </a:cubicBezTo>
                    <a:lnTo>
                      <a:pt x="6628" y="1927"/>
                    </a:lnTo>
                    <a:cubicBezTo>
                      <a:pt x="6628" y="866"/>
                      <a:pt x="5762" y="0"/>
                      <a:pt x="47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6203000" y="2100675"/>
                <a:ext cx="155250" cy="155275"/>
              </a:xfrm>
              <a:custGeom>
                <a:avLst/>
                <a:gdLst/>
                <a:ahLst/>
                <a:cxnLst/>
                <a:rect l="l" t="t" r="r" b="b"/>
                <a:pathLst>
                  <a:path w="6210" h="6211" extrusionOk="0">
                    <a:moveTo>
                      <a:pt x="5474" y="0"/>
                    </a:moveTo>
                    <a:lnTo>
                      <a:pt x="5474" y="0"/>
                    </a:lnTo>
                    <a:cubicBezTo>
                      <a:pt x="5734" y="328"/>
                      <a:pt x="5892" y="742"/>
                      <a:pt x="5892" y="1192"/>
                    </a:cubicBezTo>
                    <a:lnTo>
                      <a:pt x="5892" y="3965"/>
                    </a:lnTo>
                    <a:cubicBezTo>
                      <a:pt x="5892" y="5025"/>
                      <a:pt x="5026" y="5892"/>
                      <a:pt x="3966" y="5892"/>
                    </a:cubicBezTo>
                    <a:lnTo>
                      <a:pt x="1192" y="5892"/>
                    </a:lnTo>
                    <a:cubicBezTo>
                      <a:pt x="741" y="5892"/>
                      <a:pt x="329" y="5735"/>
                      <a:pt x="1" y="5476"/>
                    </a:cubicBezTo>
                    <a:lnTo>
                      <a:pt x="1" y="5476"/>
                    </a:lnTo>
                    <a:cubicBezTo>
                      <a:pt x="354" y="5922"/>
                      <a:pt x="899" y="6210"/>
                      <a:pt x="1509" y="6210"/>
                    </a:cubicBezTo>
                    <a:lnTo>
                      <a:pt x="4282" y="6210"/>
                    </a:lnTo>
                    <a:cubicBezTo>
                      <a:pt x="5343" y="6210"/>
                      <a:pt x="6209" y="5344"/>
                      <a:pt x="6209" y="4284"/>
                    </a:cubicBezTo>
                    <a:lnTo>
                      <a:pt x="6209" y="1511"/>
                    </a:lnTo>
                    <a:cubicBezTo>
                      <a:pt x="6209" y="898"/>
                      <a:pt x="5921" y="354"/>
                      <a:pt x="54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6250500" y="2129200"/>
                <a:ext cx="49775" cy="97975"/>
              </a:xfrm>
              <a:custGeom>
                <a:avLst/>
                <a:gdLst/>
                <a:ahLst/>
                <a:cxnLst/>
                <a:rect l="l" t="t" r="r" b="b"/>
                <a:pathLst>
                  <a:path w="1991" h="3919" extrusionOk="0">
                    <a:moveTo>
                      <a:pt x="996" y="1"/>
                    </a:moveTo>
                    <a:cubicBezTo>
                      <a:pt x="447" y="1"/>
                      <a:pt x="1" y="446"/>
                      <a:pt x="1" y="995"/>
                    </a:cubicBezTo>
                    <a:cubicBezTo>
                      <a:pt x="1" y="1389"/>
                      <a:pt x="231" y="1728"/>
                      <a:pt x="563" y="1888"/>
                    </a:cubicBezTo>
                    <a:lnTo>
                      <a:pt x="69" y="3749"/>
                    </a:lnTo>
                    <a:cubicBezTo>
                      <a:pt x="49" y="3843"/>
                      <a:pt x="112" y="3919"/>
                      <a:pt x="206" y="3919"/>
                    </a:cubicBezTo>
                    <a:lnTo>
                      <a:pt x="1780" y="3919"/>
                    </a:lnTo>
                    <a:cubicBezTo>
                      <a:pt x="1875" y="3919"/>
                      <a:pt x="1938" y="3843"/>
                      <a:pt x="1919" y="3749"/>
                    </a:cubicBezTo>
                    <a:lnTo>
                      <a:pt x="1423" y="1888"/>
                    </a:lnTo>
                    <a:cubicBezTo>
                      <a:pt x="1760" y="1728"/>
                      <a:pt x="1990" y="1389"/>
                      <a:pt x="1990" y="995"/>
                    </a:cubicBezTo>
                    <a:cubicBezTo>
                      <a:pt x="1990" y="446"/>
                      <a:pt x="1545" y="1"/>
                      <a:pt x="9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5843375" y="2159725"/>
                <a:ext cx="186300" cy="179525"/>
              </a:xfrm>
              <a:custGeom>
                <a:avLst/>
                <a:gdLst/>
                <a:ahLst/>
                <a:cxnLst/>
                <a:rect l="l" t="t" r="r" b="b"/>
                <a:pathLst>
                  <a:path w="7452" h="7181" extrusionOk="0">
                    <a:moveTo>
                      <a:pt x="1123" y="1"/>
                    </a:moveTo>
                    <a:cubicBezTo>
                      <a:pt x="505" y="1"/>
                      <a:pt x="0" y="505"/>
                      <a:pt x="0" y="1123"/>
                    </a:cubicBezTo>
                    <a:lnTo>
                      <a:pt x="0" y="4567"/>
                    </a:lnTo>
                    <a:cubicBezTo>
                      <a:pt x="0" y="5184"/>
                      <a:pt x="505" y="5689"/>
                      <a:pt x="1123" y="5689"/>
                    </a:cubicBezTo>
                    <a:lnTo>
                      <a:pt x="3470" y="5689"/>
                    </a:lnTo>
                    <a:lnTo>
                      <a:pt x="4843" y="7180"/>
                    </a:lnTo>
                    <a:lnTo>
                      <a:pt x="4843" y="5689"/>
                    </a:lnTo>
                    <a:lnTo>
                      <a:pt x="6328" y="5689"/>
                    </a:lnTo>
                    <a:cubicBezTo>
                      <a:pt x="6946" y="5689"/>
                      <a:pt x="7451" y="5184"/>
                      <a:pt x="7451" y="4567"/>
                    </a:cubicBezTo>
                    <a:lnTo>
                      <a:pt x="7451" y="1123"/>
                    </a:lnTo>
                    <a:cubicBezTo>
                      <a:pt x="7452" y="505"/>
                      <a:pt x="6948" y="1"/>
                      <a:pt x="6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1"/>
              <p:cNvSpPr/>
              <p:nvPr/>
            </p:nvSpPr>
            <p:spPr>
              <a:xfrm>
                <a:off x="5884650" y="2221325"/>
                <a:ext cx="22675" cy="22700"/>
              </a:xfrm>
              <a:custGeom>
                <a:avLst/>
                <a:gdLst/>
                <a:ahLst/>
                <a:cxnLst/>
                <a:rect l="l" t="t" r="r" b="b"/>
                <a:pathLst>
                  <a:path w="907" h="908" extrusionOk="0">
                    <a:moveTo>
                      <a:pt x="454" y="0"/>
                    </a:moveTo>
                    <a:cubicBezTo>
                      <a:pt x="202" y="0"/>
                      <a:pt x="1" y="204"/>
                      <a:pt x="1" y="454"/>
                    </a:cubicBezTo>
                    <a:cubicBezTo>
                      <a:pt x="1" y="704"/>
                      <a:pt x="202" y="907"/>
                      <a:pt x="454" y="907"/>
                    </a:cubicBezTo>
                    <a:cubicBezTo>
                      <a:pt x="703" y="907"/>
                      <a:pt x="907" y="704"/>
                      <a:pt x="907" y="454"/>
                    </a:cubicBezTo>
                    <a:cubicBezTo>
                      <a:pt x="907" y="204"/>
                      <a:pt x="704" y="0"/>
                      <a:pt x="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1"/>
              <p:cNvSpPr/>
              <p:nvPr/>
            </p:nvSpPr>
            <p:spPr>
              <a:xfrm>
                <a:off x="5925175" y="2221325"/>
                <a:ext cx="22725" cy="22700"/>
              </a:xfrm>
              <a:custGeom>
                <a:avLst/>
                <a:gdLst/>
                <a:ahLst/>
                <a:cxnLst/>
                <a:rect l="l" t="t" r="r" b="b"/>
                <a:pathLst>
                  <a:path w="909" h="908" extrusionOk="0">
                    <a:moveTo>
                      <a:pt x="455" y="0"/>
                    </a:moveTo>
                    <a:cubicBezTo>
                      <a:pt x="204" y="0"/>
                      <a:pt x="1" y="204"/>
                      <a:pt x="1" y="454"/>
                    </a:cubicBezTo>
                    <a:cubicBezTo>
                      <a:pt x="1" y="704"/>
                      <a:pt x="204" y="907"/>
                      <a:pt x="455" y="907"/>
                    </a:cubicBezTo>
                    <a:cubicBezTo>
                      <a:pt x="705" y="907"/>
                      <a:pt x="909" y="704"/>
                      <a:pt x="909" y="454"/>
                    </a:cubicBezTo>
                    <a:cubicBezTo>
                      <a:pt x="909" y="204"/>
                      <a:pt x="705"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1"/>
              <p:cNvSpPr/>
              <p:nvPr/>
            </p:nvSpPr>
            <p:spPr>
              <a:xfrm>
                <a:off x="5965725" y="2221325"/>
                <a:ext cx="22700" cy="22700"/>
              </a:xfrm>
              <a:custGeom>
                <a:avLst/>
                <a:gdLst/>
                <a:ahLst/>
                <a:cxnLst/>
                <a:rect l="l" t="t" r="r" b="b"/>
                <a:pathLst>
                  <a:path w="908" h="908" extrusionOk="0">
                    <a:moveTo>
                      <a:pt x="454" y="0"/>
                    </a:moveTo>
                    <a:cubicBezTo>
                      <a:pt x="204" y="0"/>
                      <a:pt x="1" y="204"/>
                      <a:pt x="1" y="454"/>
                    </a:cubicBezTo>
                    <a:cubicBezTo>
                      <a:pt x="1" y="704"/>
                      <a:pt x="204" y="907"/>
                      <a:pt x="454" y="907"/>
                    </a:cubicBezTo>
                    <a:cubicBezTo>
                      <a:pt x="705" y="907"/>
                      <a:pt x="908" y="704"/>
                      <a:pt x="908" y="454"/>
                    </a:cubicBezTo>
                    <a:cubicBezTo>
                      <a:pt x="908" y="204"/>
                      <a:pt x="705" y="0"/>
                      <a:pt x="4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1"/>
              <p:cNvSpPr/>
              <p:nvPr/>
            </p:nvSpPr>
            <p:spPr>
              <a:xfrm>
                <a:off x="5953800" y="2301950"/>
                <a:ext cx="10700" cy="37300"/>
              </a:xfrm>
              <a:custGeom>
                <a:avLst/>
                <a:gdLst/>
                <a:ahLst/>
                <a:cxnLst/>
                <a:rect l="l" t="t" r="r" b="b"/>
                <a:pathLst>
                  <a:path w="428" h="1492" extrusionOk="0">
                    <a:moveTo>
                      <a:pt x="1" y="0"/>
                    </a:moveTo>
                    <a:lnTo>
                      <a:pt x="1" y="1028"/>
                    </a:lnTo>
                    <a:lnTo>
                      <a:pt x="428" y="1491"/>
                    </a:lnTo>
                    <a:lnTo>
                      <a:pt x="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1"/>
              <p:cNvSpPr/>
              <p:nvPr/>
            </p:nvSpPr>
            <p:spPr>
              <a:xfrm>
                <a:off x="5990975" y="2159725"/>
                <a:ext cx="38700" cy="142250"/>
              </a:xfrm>
              <a:custGeom>
                <a:avLst/>
                <a:gdLst/>
                <a:ahLst/>
                <a:cxnLst/>
                <a:rect l="l" t="t" r="r" b="b"/>
                <a:pathLst>
                  <a:path w="1548" h="5690" extrusionOk="0">
                    <a:moveTo>
                      <a:pt x="0" y="1"/>
                    </a:moveTo>
                    <a:cubicBezTo>
                      <a:pt x="616" y="1"/>
                      <a:pt x="1122" y="505"/>
                      <a:pt x="1122" y="1123"/>
                    </a:cubicBezTo>
                    <a:lnTo>
                      <a:pt x="1122" y="4567"/>
                    </a:lnTo>
                    <a:cubicBezTo>
                      <a:pt x="1122" y="5184"/>
                      <a:pt x="616" y="5689"/>
                      <a:pt x="0" y="5689"/>
                    </a:cubicBezTo>
                    <a:lnTo>
                      <a:pt x="426" y="5689"/>
                    </a:lnTo>
                    <a:cubicBezTo>
                      <a:pt x="1044" y="5689"/>
                      <a:pt x="1548" y="5184"/>
                      <a:pt x="1548" y="4567"/>
                    </a:cubicBezTo>
                    <a:lnTo>
                      <a:pt x="1548" y="1123"/>
                    </a:lnTo>
                    <a:cubicBezTo>
                      <a:pt x="1548" y="505"/>
                      <a:pt x="1044" y="1"/>
                      <a:pt x="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1"/>
              <p:cNvSpPr/>
              <p:nvPr/>
            </p:nvSpPr>
            <p:spPr>
              <a:xfrm>
                <a:off x="6517225" y="2177425"/>
                <a:ext cx="193475" cy="138825"/>
              </a:xfrm>
              <a:custGeom>
                <a:avLst/>
                <a:gdLst/>
                <a:ahLst/>
                <a:cxnLst/>
                <a:rect l="l" t="t" r="r" b="b"/>
                <a:pathLst>
                  <a:path w="7739" h="5553" extrusionOk="0">
                    <a:moveTo>
                      <a:pt x="3868" y="0"/>
                    </a:moveTo>
                    <a:cubicBezTo>
                      <a:pt x="3611" y="0"/>
                      <a:pt x="3354" y="144"/>
                      <a:pt x="3158" y="432"/>
                    </a:cubicBezTo>
                    <a:lnTo>
                      <a:pt x="391" y="4507"/>
                    </a:lnTo>
                    <a:cubicBezTo>
                      <a:pt x="0" y="5082"/>
                      <a:pt x="250" y="5553"/>
                      <a:pt x="945" y="5553"/>
                    </a:cubicBezTo>
                    <a:lnTo>
                      <a:pt x="6795" y="5553"/>
                    </a:lnTo>
                    <a:cubicBezTo>
                      <a:pt x="7490" y="5553"/>
                      <a:pt x="7739" y="5082"/>
                      <a:pt x="7348" y="4507"/>
                    </a:cubicBezTo>
                    <a:lnTo>
                      <a:pt x="4578" y="432"/>
                    </a:lnTo>
                    <a:cubicBezTo>
                      <a:pt x="4383" y="144"/>
                      <a:pt x="4125" y="0"/>
                      <a:pt x="3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1"/>
              <p:cNvSpPr/>
              <p:nvPr/>
            </p:nvSpPr>
            <p:spPr>
              <a:xfrm>
                <a:off x="6609175" y="2177400"/>
                <a:ext cx="101525" cy="138850"/>
              </a:xfrm>
              <a:custGeom>
                <a:avLst/>
                <a:gdLst/>
                <a:ahLst/>
                <a:cxnLst/>
                <a:rect l="l" t="t" r="r" b="b"/>
                <a:pathLst>
                  <a:path w="4061" h="5554" extrusionOk="0">
                    <a:moveTo>
                      <a:pt x="189" y="1"/>
                    </a:moveTo>
                    <a:cubicBezTo>
                      <a:pt x="126" y="1"/>
                      <a:pt x="63" y="9"/>
                      <a:pt x="1" y="26"/>
                    </a:cubicBezTo>
                    <a:cubicBezTo>
                      <a:pt x="192" y="82"/>
                      <a:pt x="373" y="216"/>
                      <a:pt x="521" y="433"/>
                    </a:cubicBezTo>
                    <a:lnTo>
                      <a:pt x="3289" y="4508"/>
                    </a:lnTo>
                    <a:cubicBezTo>
                      <a:pt x="3680" y="5083"/>
                      <a:pt x="3430" y="5554"/>
                      <a:pt x="2737" y="5554"/>
                    </a:cubicBezTo>
                    <a:lnTo>
                      <a:pt x="3117" y="5554"/>
                    </a:lnTo>
                    <a:cubicBezTo>
                      <a:pt x="3812" y="5552"/>
                      <a:pt x="4061" y="5081"/>
                      <a:pt x="3670" y="4508"/>
                    </a:cubicBezTo>
                    <a:lnTo>
                      <a:pt x="900" y="433"/>
                    </a:lnTo>
                    <a:cubicBezTo>
                      <a:pt x="704" y="144"/>
                      <a:pt x="447" y="1"/>
                      <a:pt x="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1"/>
              <p:cNvSpPr/>
              <p:nvPr/>
            </p:nvSpPr>
            <p:spPr>
              <a:xfrm>
                <a:off x="6607575" y="2211900"/>
                <a:ext cx="12800" cy="69125"/>
              </a:xfrm>
              <a:custGeom>
                <a:avLst/>
                <a:gdLst/>
                <a:ahLst/>
                <a:cxnLst/>
                <a:rect l="l" t="t" r="r" b="b"/>
                <a:pathLst>
                  <a:path w="512" h="2765" extrusionOk="0">
                    <a:moveTo>
                      <a:pt x="256" y="1"/>
                    </a:moveTo>
                    <a:cubicBezTo>
                      <a:pt x="115" y="1"/>
                      <a:pt x="1" y="116"/>
                      <a:pt x="1" y="257"/>
                    </a:cubicBezTo>
                    <a:lnTo>
                      <a:pt x="1" y="2509"/>
                    </a:lnTo>
                    <a:cubicBezTo>
                      <a:pt x="1" y="2650"/>
                      <a:pt x="115" y="2764"/>
                      <a:pt x="256" y="2764"/>
                    </a:cubicBezTo>
                    <a:cubicBezTo>
                      <a:pt x="396" y="2764"/>
                      <a:pt x="512" y="2650"/>
                      <a:pt x="512" y="2509"/>
                    </a:cubicBezTo>
                    <a:lnTo>
                      <a:pt x="512" y="257"/>
                    </a:lnTo>
                    <a:cubicBezTo>
                      <a:pt x="509" y="116"/>
                      <a:pt x="396" y="1"/>
                      <a:pt x="2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1"/>
              <p:cNvSpPr/>
              <p:nvPr/>
            </p:nvSpPr>
            <p:spPr>
              <a:xfrm>
                <a:off x="6607575" y="2286800"/>
                <a:ext cx="12800" cy="12825"/>
              </a:xfrm>
              <a:custGeom>
                <a:avLst/>
                <a:gdLst/>
                <a:ahLst/>
                <a:cxnLst/>
                <a:rect l="l" t="t" r="r" b="b"/>
                <a:pathLst>
                  <a:path w="512" h="513" extrusionOk="0">
                    <a:moveTo>
                      <a:pt x="256" y="0"/>
                    </a:moveTo>
                    <a:cubicBezTo>
                      <a:pt x="115" y="0"/>
                      <a:pt x="1" y="114"/>
                      <a:pt x="1" y="256"/>
                    </a:cubicBezTo>
                    <a:cubicBezTo>
                      <a:pt x="1" y="397"/>
                      <a:pt x="115" y="513"/>
                      <a:pt x="256" y="513"/>
                    </a:cubicBezTo>
                    <a:cubicBezTo>
                      <a:pt x="396" y="513"/>
                      <a:pt x="512" y="399"/>
                      <a:pt x="512" y="256"/>
                    </a:cubicBezTo>
                    <a:cubicBezTo>
                      <a:pt x="509" y="114"/>
                      <a:pt x="396"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 name="Google Shape;1232;p51"/>
          <p:cNvGrpSpPr/>
          <p:nvPr/>
        </p:nvGrpSpPr>
        <p:grpSpPr>
          <a:xfrm>
            <a:off x="-304800" y="3069361"/>
            <a:ext cx="2839384" cy="2378945"/>
            <a:chOff x="-304800" y="3069361"/>
            <a:chExt cx="2839384" cy="2378945"/>
          </a:xfrm>
        </p:grpSpPr>
        <p:sp>
          <p:nvSpPr>
            <p:cNvPr id="1233" name="Google Shape;1233;p51"/>
            <p:cNvSpPr/>
            <p:nvPr/>
          </p:nvSpPr>
          <p:spPr>
            <a:xfrm flipH="1">
              <a:off x="-304800"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1"/>
            <p:cNvSpPr/>
            <p:nvPr/>
          </p:nvSpPr>
          <p:spPr>
            <a:xfrm flipH="1">
              <a:off x="373842" y="306936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1"/>
            <p:cNvSpPr/>
            <p:nvPr/>
          </p:nvSpPr>
          <p:spPr>
            <a:xfrm flipH="1">
              <a:off x="152403" y="3449137"/>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1"/>
            <p:cNvSpPr/>
            <p:nvPr/>
          </p:nvSpPr>
          <p:spPr>
            <a:xfrm flipH="1">
              <a:off x="2346365" y="48112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 name="Google Shape;1237;p51"/>
            <p:cNvGrpSpPr/>
            <p:nvPr/>
          </p:nvGrpSpPr>
          <p:grpSpPr>
            <a:xfrm>
              <a:off x="152407" y="3801484"/>
              <a:ext cx="2196152" cy="1197112"/>
              <a:chOff x="152407" y="3801484"/>
              <a:chExt cx="2196152" cy="1197112"/>
            </a:xfrm>
          </p:grpSpPr>
          <p:sp>
            <p:nvSpPr>
              <p:cNvPr id="1238" name="Google Shape;1238;p51"/>
              <p:cNvSpPr/>
              <p:nvPr/>
            </p:nvSpPr>
            <p:spPr>
              <a:xfrm>
                <a:off x="364479" y="3983372"/>
                <a:ext cx="1623440" cy="990808"/>
              </a:xfrm>
              <a:custGeom>
                <a:avLst/>
                <a:gdLst/>
                <a:ahLst/>
                <a:cxnLst/>
                <a:rect l="l" t="t" r="r" b="b"/>
                <a:pathLst>
                  <a:path w="28990" h="17693" extrusionOk="0">
                    <a:moveTo>
                      <a:pt x="907" y="0"/>
                    </a:moveTo>
                    <a:cubicBezTo>
                      <a:pt x="410" y="0"/>
                      <a:pt x="1" y="409"/>
                      <a:pt x="1" y="907"/>
                    </a:cubicBezTo>
                    <a:lnTo>
                      <a:pt x="1" y="16787"/>
                    </a:lnTo>
                    <a:cubicBezTo>
                      <a:pt x="1" y="17284"/>
                      <a:pt x="410" y="17693"/>
                      <a:pt x="907" y="17693"/>
                    </a:cubicBezTo>
                    <a:lnTo>
                      <a:pt x="28081" y="17693"/>
                    </a:lnTo>
                    <a:cubicBezTo>
                      <a:pt x="28579" y="17693"/>
                      <a:pt x="28988" y="17284"/>
                      <a:pt x="28988" y="16787"/>
                    </a:cubicBezTo>
                    <a:lnTo>
                      <a:pt x="28989" y="16787"/>
                    </a:lnTo>
                    <a:lnTo>
                      <a:pt x="28989" y="907"/>
                    </a:lnTo>
                    <a:cubicBezTo>
                      <a:pt x="28989" y="409"/>
                      <a:pt x="28581" y="0"/>
                      <a:pt x="28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1"/>
              <p:cNvSpPr/>
              <p:nvPr/>
            </p:nvSpPr>
            <p:spPr>
              <a:xfrm>
                <a:off x="417399" y="4037804"/>
                <a:ext cx="1517432" cy="774424"/>
              </a:xfrm>
              <a:custGeom>
                <a:avLst/>
                <a:gdLst/>
                <a:ahLst/>
                <a:cxnLst/>
                <a:rect l="l" t="t" r="r" b="b"/>
                <a:pathLst>
                  <a:path w="27097" h="13829" extrusionOk="0">
                    <a:moveTo>
                      <a:pt x="0" y="1"/>
                    </a:moveTo>
                    <a:lnTo>
                      <a:pt x="0" y="13829"/>
                    </a:lnTo>
                    <a:lnTo>
                      <a:pt x="27096" y="13829"/>
                    </a:lnTo>
                    <a:lnTo>
                      <a:pt x="27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1"/>
              <p:cNvSpPr/>
              <p:nvPr/>
            </p:nvSpPr>
            <p:spPr>
              <a:xfrm>
                <a:off x="270567" y="4872091"/>
                <a:ext cx="1811208" cy="126504"/>
              </a:xfrm>
              <a:custGeom>
                <a:avLst/>
                <a:gdLst/>
                <a:ahLst/>
                <a:cxnLst/>
                <a:rect l="l" t="t" r="r" b="b"/>
                <a:pathLst>
                  <a:path w="32343" h="2259" extrusionOk="0">
                    <a:moveTo>
                      <a:pt x="1" y="1"/>
                    </a:moveTo>
                    <a:lnTo>
                      <a:pt x="1" y="1247"/>
                    </a:lnTo>
                    <a:cubicBezTo>
                      <a:pt x="1" y="1803"/>
                      <a:pt x="456" y="2258"/>
                      <a:pt x="1012" y="2258"/>
                    </a:cubicBezTo>
                    <a:lnTo>
                      <a:pt x="31331" y="2258"/>
                    </a:lnTo>
                    <a:cubicBezTo>
                      <a:pt x="31887" y="2258"/>
                      <a:pt x="32342" y="1803"/>
                      <a:pt x="32342" y="1247"/>
                    </a:cubicBezTo>
                    <a:lnTo>
                      <a:pt x="323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1"/>
              <p:cNvSpPr/>
              <p:nvPr/>
            </p:nvSpPr>
            <p:spPr>
              <a:xfrm>
                <a:off x="996495" y="4872596"/>
                <a:ext cx="359408" cy="41328"/>
              </a:xfrm>
              <a:custGeom>
                <a:avLst/>
                <a:gdLst/>
                <a:ahLst/>
                <a:cxnLst/>
                <a:rect l="l" t="t" r="r" b="b"/>
                <a:pathLst>
                  <a:path w="6418" h="738" extrusionOk="0">
                    <a:moveTo>
                      <a:pt x="1" y="1"/>
                    </a:moveTo>
                    <a:lnTo>
                      <a:pt x="1" y="407"/>
                    </a:lnTo>
                    <a:cubicBezTo>
                      <a:pt x="1" y="589"/>
                      <a:pt x="148" y="737"/>
                      <a:pt x="330" y="737"/>
                    </a:cubicBezTo>
                    <a:lnTo>
                      <a:pt x="6089" y="737"/>
                    </a:lnTo>
                    <a:cubicBezTo>
                      <a:pt x="6270" y="737"/>
                      <a:pt x="6417" y="589"/>
                      <a:pt x="6417" y="407"/>
                    </a:cubicBezTo>
                    <a:lnTo>
                      <a:pt x="64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1"/>
              <p:cNvSpPr/>
              <p:nvPr/>
            </p:nvSpPr>
            <p:spPr>
              <a:xfrm>
                <a:off x="1353551" y="4213196"/>
                <a:ext cx="319032" cy="22176"/>
              </a:xfrm>
              <a:custGeom>
                <a:avLst/>
                <a:gdLst/>
                <a:ahLst/>
                <a:cxnLst/>
                <a:rect l="l" t="t" r="r" b="b"/>
                <a:pathLst>
                  <a:path w="5697" h="396" extrusionOk="0">
                    <a:moveTo>
                      <a:pt x="0" y="0"/>
                    </a:moveTo>
                    <a:lnTo>
                      <a:pt x="0" y="396"/>
                    </a:lnTo>
                    <a:lnTo>
                      <a:pt x="5696" y="396"/>
                    </a:lnTo>
                    <a:lnTo>
                      <a:pt x="56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1"/>
              <p:cNvSpPr/>
              <p:nvPr/>
            </p:nvSpPr>
            <p:spPr>
              <a:xfrm>
                <a:off x="1225199" y="4271772"/>
                <a:ext cx="575736" cy="22232"/>
              </a:xfrm>
              <a:custGeom>
                <a:avLst/>
                <a:gdLst/>
                <a:ahLst/>
                <a:cxnLst/>
                <a:rect l="l" t="t" r="r" b="b"/>
                <a:pathLst>
                  <a:path w="10281" h="397" extrusionOk="0">
                    <a:moveTo>
                      <a:pt x="0" y="1"/>
                    </a:moveTo>
                    <a:lnTo>
                      <a:pt x="0" y="397"/>
                    </a:lnTo>
                    <a:lnTo>
                      <a:pt x="10281" y="397"/>
                    </a:lnTo>
                    <a:lnTo>
                      <a:pt x="102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1"/>
              <p:cNvSpPr/>
              <p:nvPr/>
            </p:nvSpPr>
            <p:spPr>
              <a:xfrm>
                <a:off x="1225199" y="4387580"/>
                <a:ext cx="575736" cy="123592"/>
              </a:xfrm>
              <a:custGeom>
                <a:avLst/>
                <a:gdLst/>
                <a:ahLst/>
                <a:cxnLst/>
                <a:rect l="l" t="t" r="r" b="b"/>
                <a:pathLst>
                  <a:path w="10281" h="2207" extrusionOk="0">
                    <a:moveTo>
                      <a:pt x="1485" y="1"/>
                    </a:moveTo>
                    <a:cubicBezTo>
                      <a:pt x="668" y="1"/>
                      <a:pt x="0" y="498"/>
                      <a:pt x="0" y="1104"/>
                    </a:cubicBezTo>
                    <a:cubicBezTo>
                      <a:pt x="0" y="1711"/>
                      <a:pt x="668" y="2207"/>
                      <a:pt x="1485" y="2207"/>
                    </a:cubicBezTo>
                    <a:lnTo>
                      <a:pt x="8796" y="2207"/>
                    </a:lnTo>
                    <a:cubicBezTo>
                      <a:pt x="9613" y="2207"/>
                      <a:pt x="10281" y="1711"/>
                      <a:pt x="10281" y="1104"/>
                    </a:cubicBezTo>
                    <a:cubicBezTo>
                      <a:pt x="10281" y="498"/>
                      <a:pt x="9613" y="1"/>
                      <a:pt x="8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1"/>
              <p:cNvSpPr/>
              <p:nvPr/>
            </p:nvSpPr>
            <p:spPr>
              <a:xfrm>
                <a:off x="1308471" y="4430420"/>
                <a:ext cx="37856" cy="37856"/>
              </a:xfrm>
              <a:custGeom>
                <a:avLst/>
                <a:gdLst/>
                <a:ahLst/>
                <a:cxnLst/>
                <a:rect l="l" t="t" r="r" b="b"/>
                <a:pathLst>
                  <a:path w="676" h="676" extrusionOk="0">
                    <a:moveTo>
                      <a:pt x="338" y="1"/>
                    </a:moveTo>
                    <a:cubicBezTo>
                      <a:pt x="152" y="1"/>
                      <a:pt x="1" y="152"/>
                      <a:pt x="1" y="338"/>
                    </a:cubicBezTo>
                    <a:cubicBezTo>
                      <a:pt x="1" y="523"/>
                      <a:pt x="152" y="676"/>
                      <a:pt x="338" y="676"/>
                    </a:cubicBezTo>
                    <a:cubicBezTo>
                      <a:pt x="523" y="676"/>
                      <a:pt x="673" y="523"/>
                      <a:pt x="673" y="338"/>
                    </a:cubicBezTo>
                    <a:cubicBezTo>
                      <a:pt x="676" y="153"/>
                      <a:pt x="523"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1"/>
              <p:cNvSpPr/>
              <p:nvPr/>
            </p:nvSpPr>
            <p:spPr>
              <a:xfrm>
                <a:off x="1382671" y="4430420"/>
                <a:ext cx="37912" cy="37856"/>
              </a:xfrm>
              <a:custGeom>
                <a:avLst/>
                <a:gdLst/>
                <a:ahLst/>
                <a:cxnLst/>
                <a:rect l="l" t="t" r="r" b="b"/>
                <a:pathLst>
                  <a:path w="677" h="676" extrusionOk="0">
                    <a:moveTo>
                      <a:pt x="339" y="1"/>
                    </a:moveTo>
                    <a:cubicBezTo>
                      <a:pt x="153" y="1"/>
                      <a:pt x="0" y="152"/>
                      <a:pt x="0" y="338"/>
                    </a:cubicBezTo>
                    <a:cubicBezTo>
                      <a:pt x="0" y="523"/>
                      <a:pt x="150" y="676"/>
                      <a:pt x="339" y="676"/>
                    </a:cubicBezTo>
                    <a:cubicBezTo>
                      <a:pt x="524" y="676"/>
                      <a:pt x="674" y="523"/>
                      <a:pt x="674" y="338"/>
                    </a:cubicBezTo>
                    <a:cubicBezTo>
                      <a:pt x="677" y="153"/>
                      <a:pt x="524"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1"/>
              <p:cNvSpPr/>
              <p:nvPr/>
            </p:nvSpPr>
            <p:spPr>
              <a:xfrm>
                <a:off x="1456927" y="4430420"/>
                <a:ext cx="37912" cy="37856"/>
              </a:xfrm>
              <a:custGeom>
                <a:avLst/>
                <a:gdLst/>
                <a:ahLst/>
                <a:cxnLst/>
                <a:rect l="l" t="t" r="r" b="b"/>
                <a:pathLst>
                  <a:path w="677" h="676" extrusionOk="0">
                    <a:moveTo>
                      <a:pt x="339" y="1"/>
                    </a:moveTo>
                    <a:cubicBezTo>
                      <a:pt x="153" y="1"/>
                      <a:pt x="0" y="152"/>
                      <a:pt x="0" y="338"/>
                    </a:cubicBezTo>
                    <a:cubicBezTo>
                      <a:pt x="0" y="523"/>
                      <a:pt x="152" y="676"/>
                      <a:pt x="339" y="676"/>
                    </a:cubicBezTo>
                    <a:cubicBezTo>
                      <a:pt x="524" y="676"/>
                      <a:pt x="677" y="523"/>
                      <a:pt x="677" y="338"/>
                    </a:cubicBezTo>
                    <a:cubicBezTo>
                      <a:pt x="677" y="153"/>
                      <a:pt x="526"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1"/>
              <p:cNvSpPr/>
              <p:nvPr/>
            </p:nvSpPr>
            <p:spPr>
              <a:xfrm>
                <a:off x="1531239" y="4430420"/>
                <a:ext cx="37968" cy="37856"/>
              </a:xfrm>
              <a:custGeom>
                <a:avLst/>
                <a:gdLst/>
                <a:ahLst/>
                <a:cxnLst/>
                <a:rect l="l" t="t" r="r" b="b"/>
                <a:pathLst>
                  <a:path w="678" h="676" extrusionOk="0">
                    <a:moveTo>
                      <a:pt x="339" y="1"/>
                    </a:moveTo>
                    <a:cubicBezTo>
                      <a:pt x="153" y="1"/>
                      <a:pt x="1" y="152"/>
                      <a:pt x="1" y="338"/>
                    </a:cubicBezTo>
                    <a:cubicBezTo>
                      <a:pt x="1" y="523"/>
                      <a:pt x="152" y="676"/>
                      <a:pt x="339" y="676"/>
                    </a:cubicBezTo>
                    <a:cubicBezTo>
                      <a:pt x="525" y="676"/>
                      <a:pt x="677" y="523"/>
                      <a:pt x="677" y="338"/>
                    </a:cubicBezTo>
                    <a:cubicBezTo>
                      <a:pt x="677" y="153"/>
                      <a:pt x="525"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1"/>
              <p:cNvSpPr/>
              <p:nvPr/>
            </p:nvSpPr>
            <p:spPr>
              <a:xfrm>
                <a:off x="1605495" y="4430420"/>
                <a:ext cx="37968" cy="37856"/>
              </a:xfrm>
              <a:custGeom>
                <a:avLst/>
                <a:gdLst/>
                <a:ahLst/>
                <a:cxnLst/>
                <a:rect l="l" t="t" r="r" b="b"/>
                <a:pathLst>
                  <a:path w="678" h="676" extrusionOk="0">
                    <a:moveTo>
                      <a:pt x="339" y="1"/>
                    </a:moveTo>
                    <a:cubicBezTo>
                      <a:pt x="153" y="1"/>
                      <a:pt x="1" y="152"/>
                      <a:pt x="1" y="338"/>
                    </a:cubicBezTo>
                    <a:cubicBezTo>
                      <a:pt x="1" y="523"/>
                      <a:pt x="152" y="676"/>
                      <a:pt x="339" y="676"/>
                    </a:cubicBezTo>
                    <a:cubicBezTo>
                      <a:pt x="525" y="676"/>
                      <a:pt x="675" y="523"/>
                      <a:pt x="675" y="338"/>
                    </a:cubicBezTo>
                    <a:cubicBezTo>
                      <a:pt x="677" y="153"/>
                      <a:pt x="525"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1"/>
              <p:cNvSpPr/>
              <p:nvPr/>
            </p:nvSpPr>
            <p:spPr>
              <a:xfrm>
                <a:off x="1679919" y="4430420"/>
                <a:ext cx="37800" cy="37856"/>
              </a:xfrm>
              <a:custGeom>
                <a:avLst/>
                <a:gdLst/>
                <a:ahLst/>
                <a:cxnLst/>
                <a:rect l="l" t="t" r="r" b="b"/>
                <a:pathLst>
                  <a:path w="675" h="676" extrusionOk="0">
                    <a:moveTo>
                      <a:pt x="336" y="1"/>
                    </a:moveTo>
                    <a:cubicBezTo>
                      <a:pt x="150" y="1"/>
                      <a:pt x="0" y="152"/>
                      <a:pt x="0" y="338"/>
                    </a:cubicBezTo>
                    <a:cubicBezTo>
                      <a:pt x="0" y="523"/>
                      <a:pt x="150" y="676"/>
                      <a:pt x="336" y="676"/>
                    </a:cubicBezTo>
                    <a:cubicBezTo>
                      <a:pt x="522" y="676"/>
                      <a:pt x="674" y="523"/>
                      <a:pt x="674" y="338"/>
                    </a:cubicBezTo>
                    <a:cubicBezTo>
                      <a:pt x="674" y="153"/>
                      <a:pt x="522"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1"/>
              <p:cNvSpPr/>
              <p:nvPr/>
            </p:nvSpPr>
            <p:spPr>
              <a:xfrm>
                <a:off x="1413135" y="4593212"/>
                <a:ext cx="199920" cy="81088"/>
              </a:xfrm>
              <a:custGeom>
                <a:avLst/>
                <a:gdLst/>
                <a:ahLst/>
                <a:cxnLst/>
                <a:rect l="l" t="t" r="r" b="b"/>
                <a:pathLst>
                  <a:path w="3570" h="1448" extrusionOk="0">
                    <a:moveTo>
                      <a:pt x="1" y="1"/>
                    </a:moveTo>
                    <a:lnTo>
                      <a:pt x="1" y="1447"/>
                    </a:lnTo>
                    <a:lnTo>
                      <a:pt x="3569" y="1447"/>
                    </a:lnTo>
                    <a:lnTo>
                      <a:pt x="35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1"/>
              <p:cNvSpPr/>
              <p:nvPr/>
            </p:nvSpPr>
            <p:spPr>
              <a:xfrm>
                <a:off x="1448359" y="4622612"/>
                <a:ext cx="129360" cy="22232"/>
              </a:xfrm>
              <a:custGeom>
                <a:avLst/>
                <a:gdLst/>
                <a:ahLst/>
                <a:cxnLst/>
                <a:rect l="l" t="t" r="r" b="b"/>
                <a:pathLst>
                  <a:path w="2310" h="397" extrusionOk="0">
                    <a:moveTo>
                      <a:pt x="1" y="1"/>
                    </a:moveTo>
                    <a:lnTo>
                      <a:pt x="1" y="397"/>
                    </a:lnTo>
                    <a:lnTo>
                      <a:pt x="2310" y="397"/>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1"/>
              <p:cNvSpPr/>
              <p:nvPr/>
            </p:nvSpPr>
            <p:spPr>
              <a:xfrm>
                <a:off x="511143" y="4119676"/>
                <a:ext cx="610680" cy="610848"/>
              </a:xfrm>
              <a:custGeom>
                <a:avLst/>
                <a:gdLst/>
                <a:ahLst/>
                <a:cxnLst/>
                <a:rect l="l" t="t" r="r" b="b"/>
                <a:pathLst>
                  <a:path w="10905" h="10908" extrusionOk="0">
                    <a:moveTo>
                      <a:pt x="5453" y="1"/>
                    </a:moveTo>
                    <a:cubicBezTo>
                      <a:pt x="2440" y="1"/>
                      <a:pt x="1" y="2443"/>
                      <a:pt x="1" y="5454"/>
                    </a:cubicBezTo>
                    <a:cubicBezTo>
                      <a:pt x="1" y="8467"/>
                      <a:pt x="2443" y="10908"/>
                      <a:pt x="5453" y="10908"/>
                    </a:cubicBezTo>
                    <a:cubicBezTo>
                      <a:pt x="8464" y="10908"/>
                      <a:pt x="10905" y="8464"/>
                      <a:pt x="10905" y="5454"/>
                    </a:cubicBezTo>
                    <a:cubicBezTo>
                      <a:pt x="10905" y="2441"/>
                      <a:pt x="8462" y="1"/>
                      <a:pt x="5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1"/>
              <p:cNvSpPr/>
              <p:nvPr/>
            </p:nvSpPr>
            <p:spPr>
              <a:xfrm>
                <a:off x="738671" y="4268356"/>
                <a:ext cx="155512" cy="208992"/>
              </a:xfrm>
              <a:custGeom>
                <a:avLst/>
                <a:gdLst/>
                <a:ahLst/>
                <a:cxnLst/>
                <a:rect l="l" t="t" r="r" b="b"/>
                <a:pathLst>
                  <a:path w="2777" h="3732" extrusionOk="0">
                    <a:moveTo>
                      <a:pt x="1388" y="0"/>
                    </a:moveTo>
                    <a:cubicBezTo>
                      <a:pt x="622" y="0"/>
                      <a:pt x="0" y="834"/>
                      <a:pt x="0" y="1866"/>
                    </a:cubicBezTo>
                    <a:cubicBezTo>
                      <a:pt x="0" y="2897"/>
                      <a:pt x="622" y="3731"/>
                      <a:pt x="1388" y="3731"/>
                    </a:cubicBezTo>
                    <a:cubicBezTo>
                      <a:pt x="2155" y="3731"/>
                      <a:pt x="2777" y="2897"/>
                      <a:pt x="2777" y="1866"/>
                    </a:cubicBezTo>
                    <a:cubicBezTo>
                      <a:pt x="2777" y="836"/>
                      <a:pt x="2155"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1"/>
              <p:cNvSpPr/>
              <p:nvPr/>
            </p:nvSpPr>
            <p:spPr>
              <a:xfrm>
                <a:off x="654671" y="4492972"/>
                <a:ext cx="323456" cy="237552"/>
              </a:xfrm>
              <a:custGeom>
                <a:avLst/>
                <a:gdLst/>
                <a:ahLst/>
                <a:cxnLst/>
                <a:rect l="l" t="t" r="r" b="b"/>
                <a:pathLst>
                  <a:path w="5776" h="4242" extrusionOk="0">
                    <a:moveTo>
                      <a:pt x="2888" y="1"/>
                    </a:moveTo>
                    <a:cubicBezTo>
                      <a:pt x="1293" y="1"/>
                      <a:pt x="0" y="1294"/>
                      <a:pt x="0" y="2887"/>
                    </a:cubicBezTo>
                    <a:cubicBezTo>
                      <a:pt x="0" y="3078"/>
                      <a:pt x="19" y="3267"/>
                      <a:pt x="54" y="3447"/>
                    </a:cubicBezTo>
                    <a:cubicBezTo>
                      <a:pt x="880" y="3949"/>
                      <a:pt x="1851" y="4242"/>
                      <a:pt x="2888" y="4242"/>
                    </a:cubicBezTo>
                    <a:cubicBezTo>
                      <a:pt x="3926" y="4242"/>
                      <a:pt x="4897" y="3951"/>
                      <a:pt x="5722" y="3449"/>
                    </a:cubicBezTo>
                    <a:cubicBezTo>
                      <a:pt x="5756" y="3268"/>
                      <a:pt x="5776" y="3080"/>
                      <a:pt x="5776" y="2890"/>
                    </a:cubicBezTo>
                    <a:cubicBezTo>
                      <a:pt x="5776" y="1294"/>
                      <a:pt x="4484" y="1"/>
                      <a:pt x="2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1"/>
              <p:cNvSpPr/>
              <p:nvPr/>
            </p:nvSpPr>
            <p:spPr>
              <a:xfrm>
                <a:off x="152407" y="3801484"/>
                <a:ext cx="507080" cy="363832"/>
              </a:xfrm>
              <a:custGeom>
                <a:avLst/>
                <a:gdLst/>
                <a:ahLst/>
                <a:cxnLst/>
                <a:rect l="l" t="t" r="r" b="b"/>
                <a:pathLst>
                  <a:path w="9055" h="6497" extrusionOk="0">
                    <a:moveTo>
                      <a:pt x="4528" y="1"/>
                    </a:moveTo>
                    <a:cubicBezTo>
                      <a:pt x="4227" y="1"/>
                      <a:pt x="3926" y="169"/>
                      <a:pt x="3697" y="505"/>
                    </a:cubicBezTo>
                    <a:lnTo>
                      <a:pt x="457" y="5274"/>
                    </a:lnTo>
                    <a:cubicBezTo>
                      <a:pt x="1" y="5947"/>
                      <a:pt x="291" y="6496"/>
                      <a:pt x="1105" y="6496"/>
                    </a:cubicBezTo>
                    <a:lnTo>
                      <a:pt x="7952" y="6496"/>
                    </a:lnTo>
                    <a:cubicBezTo>
                      <a:pt x="8765" y="6496"/>
                      <a:pt x="9055" y="5945"/>
                      <a:pt x="8599" y="5274"/>
                    </a:cubicBezTo>
                    <a:lnTo>
                      <a:pt x="5359" y="505"/>
                    </a:lnTo>
                    <a:cubicBezTo>
                      <a:pt x="5131" y="169"/>
                      <a:pt x="4829" y="1"/>
                      <a:pt x="45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1"/>
              <p:cNvSpPr/>
              <p:nvPr/>
            </p:nvSpPr>
            <p:spPr>
              <a:xfrm>
                <a:off x="393543" y="3801484"/>
                <a:ext cx="265888" cy="363832"/>
              </a:xfrm>
              <a:custGeom>
                <a:avLst/>
                <a:gdLst/>
                <a:ahLst/>
                <a:cxnLst/>
                <a:rect l="l" t="t" r="r" b="b"/>
                <a:pathLst>
                  <a:path w="4748" h="6497" extrusionOk="0">
                    <a:moveTo>
                      <a:pt x="222" y="1"/>
                    </a:moveTo>
                    <a:cubicBezTo>
                      <a:pt x="148" y="1"/>
                      <a:pt x="74" y="11"/>
                      <a:pt x="1" y="31"/>
                    </a:cubicBezTo>
                    <a:cubicBezTo>
                      <a:pt x="225" y="94"/>
                      <a:pt x="438" y="252"/>
                      <a:pt x="609" y="505"/>
                    </a:cubicBezTo>
                    <a:lnTo>
                      <a:pt x="3848" y="5274"/>
                    </a:lnTo>
                    <a:cubicBezTo>
                      <a:pt x="4306" y="5947"/>
                      <a:pt x="4013" y="6496"/>
                      <a:pt x="3201" y="6496"/>
                    </a:cubicBezTo>
                    <a:lnTo>
                      <a:pt x="3646" y="6496"/>
                    </a:lnTo>
                    <a:cubicBezTo>
                      <a:pt x="4458" y="6496"/>
                      <a:pt x="4748" y="5945"/>
                      <a:pt x="4291" y="5274"/>
                    </a:cubicBezTo>
                    <a:lnTo>
                      <a:pt x="1053" y="505"/>
                    </a:lnTo>
                    <a:cubicBezTo>
                      <a:pt x="824" y="168"/>
                      <a:pt x="524" y="1"/>
                      <a:pt x="2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1"/>
              <p:cNvSpPr/>
              <p:nvPr/>
            </p:nvSpPr>
            <p:spPr>
              <a:xfrm>
                <a:off x="389063" y="3891868"/>
                <a:ext cx="33600" cy="181160"/>
              </a:xfrm>
              <a:custGeom>
                <a:avLst/>
                <a:gdLst/>
                <a:ahLst/>
                <a:cxnLst/>
                <a:rect l="l" t="t" r="r" b="b"/>
                <a:pathLst>
                  <a:path w="600" h="3235" extrusionOk="0">
                    <a:moveTo>
                      <a:pt x="300" y="1"/>
                    </a:moveTo>
                    <a:cubicBezTo>
                      <a:pt x="135" y="1"/>
                      <a:pt x="0" y="135"/>
                      <a:pt x="0" y="301"/>
                    </a:cubicBezTo>
                    <a:lnTo>
                      <a:pt x="0" y="2937"/>
                    </a:lnTo>
                    <a:cubicBezTo>
                      <a:pt x="0" y="3101"/>
                      <a:pt x="133" y="3235"/>
                      <a:pt x="300" y="3235"/>
                    </a:cubicBezTo>
                    <a:cubicBezTo>
                      <a:pt x="465" y="3235"/>
                      <a:pt x="600" y="3101"/>
                      <a:pt x="600" y="2937"/>
                    </a:cubicBezTo>
                    <a:lnTo>
                      <a:pt x="600" y="301"/>
                    </a:lnTo>
                    <a:cubicBezTo>
                      <a:pt x="600" y="135"/>
                      <a:pt x="466" y="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1"/>
              <p:cNvSpPr/>
              <p:nvPr/>
            </p:nvSpPr>
            <p:spPr>
              <a:xfrm>
                <a:off x="389063" y="4088260"/>
                <a:ext cx="33600" cy="33544"/>
              </a:xfrm>
              <a:custGeom>
                <a:avLst/>
                <a:gdLst/>
                <a:ahLst/>
                <a:cxnLst/>
                <a:rect l="l" t="t" r="r" b="b"/>
                <a:pathLst>
                  <a:path w="600" h="599" extrusionOk="0">
                    <a:moveTo>
                      <a:pt x="300" y="1"/>
                    </a:moveTo>
                    <a:cubicBezTo>
                      <a:pt x="135" y="1"/>
                      <a:pt x="0" y="132"/>
                      <a:pt x="0" y="299"/>
                    </a:cubicBezTo>
                    <a:cubicBezTo>
                      <a:pt x="0" y="464"/>
                      <a:pt x="133" y="599"/>
                      <a:pt x="300" y="599"/>
                    </a:cubicBezTo>
                    <a:cubicBezTo>
                      <a:pt x="465" y="599"/>
                      <a:pt x="600" y="464"/>
                      <a:pt x="600" y="299"/>
                    </a:cubicBezTo>
                    <a:cubicBezTo>
                      <a:pt x="600" y="135"/>
                      <a:pt x="466" y="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1"/>
              <p:cNvSpPr/>
              <p:nvPr/>
            </p:nvSpPr>
            <p:spPr>
              <a:xfrm>
                <a:off x="1658079" y="3819796"/>
                <a:ext cx="690480" cy="858872"/>
              </a:xfrm>
              <a:custGeom>
                <a:avLst/>
                <a:gdLst/>
                <a:ahLst/>
                <a:cxnLst/>
                <a:rect l="l" t="t" r="r" b="b"/>
                <a:pathLst>
                  <a:path w="12330" h="15337" extrusionOk="0">
                    <a:moveTo>
                      <a:pt x="1" y="0"/>
                    </a:moveTo>
                    <a:lnTo>
                      <a:pt x="1" y="15336"/>
                    </a:lnTo>
                    <a:lnTo>
                      <a:pt x="12330" y="15336"/>
                    </a:lnTo>
                    <a:lnTo>
                      <a:pt x="123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1"/>
              <p:cNvSpPr/>
              <p:nvPr/>
            </p:nvSpPr>
            <p:spPr>
              <a:xfrm>
                <a:off x="1658079" y="3819796"/>
                <a:ext cx="690480" cy="125104"/>
              </a:xfrm>
              <a:custGeom>
                <a:avLst/>
                <a:gdLst/>
                <a:ahLst/>
                <a:cxnLst/>
                <a:rect l="l" t="t" r="r" b="b"/>
                <a:pathLst>
                  <a:path w="12330" h="2234" extrusionOk="0">
                    <a:moveTo>
                      <a:pt x="1" y="0"/>
                    </a:moveTo>
                    <a:lnTo>
                      <a:pt x="1" y="2233"/>
                    </a:lnTo>
                    <a:lnTo>
                      <a:pt x="12330" y="2233"/>
                    </a:lnTo>
                    <a:lnTo>
                      <a:pt x="12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1"/>
              <p:cNvSpPr/>
              <p:nvPr/>
            </p:nvSpPr>
            <p:spPr>
              <a:xfrm>
                <a:off x="1703103" y="3862747"/>
                <a:ext cx="36120" cy="36176"/>
              </a:xfrm>
              <a:custGeom>
                <a:avLst/>
                <a:gdLst/>
                <a:ahLst/>
                <a:cxnLst/>
                <a:rect l="l" t="t" r="r" b="b"/>
                <a:pathLst>
                  <a:path w="645" h="646" extrusionOk="0">
                    <a:moveTo>
                      <a:pt x="323" y="1"/>
                    </a:moveTo>
                    <a:cubicBezTo>
                      <a:pt x="145" y="1"/>
                      <a:pt x="0" y="144"/>
                      <a:pt x="0" y="322"/>
                    </a:cubicBezTo>
                    <a:cubicBezTo>
                      <a:pt x="0" y="500"/>
                      <a:pt x="145" y="645"/>
                      <a:pt x="323" y="645"/>
                    </a:cubicBezTo>
                    <a:cubicBezTo>
                      <a:pt x="500" y="645"/>
                      <a:pt x="645" y="500"/>
                      <a:pt x="645" y="322"/>
                    </a:cubicBezTo>
                    <a:cubicBezTo>
                      <a:pt x="645" y="144"/>
                      <a:pt x="500" y="1"/>
                      <a:pt x="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1"/>
              <p:cNvSpPr/>
              <p:nvPr/>
            </p:nvSpPr>
            <p:spPr>
              <a:xfrm>
                <a:off x="1771031" y="3862747"/>
                <a:ext cx="36064" cy="36176"/>
              </a:xfrm>
              <a:custGeom>
                <a:avLst/>
                <a:gdLst/>
                <a:ahLst/>
                <a:cxnLst/>
                <a:rect l="l" t="t" r="r" b="b"/>
                <a:pathLst>
                  <a:path w="644" h="646" extrusionOk="0">
                    <a:moveTo>
                      <a:pt x="322" y="1"/>
                    </a:moveTo>
                    <a:cubicBezTo>
                      <a:pt x="144" y="1"/>
                      <a:pt x="1" y="144"/>
                      <a:pt x="1" y="322"/>
                    </a:cubicBezTo>
                    <a:cubicBezTo>
                      <a:pt x="1" y="500"/>
                      <a:pt x="144" y="645"/>
                      <a:pt x="322" y="645"/>
                    </a:cubicBezTo>
                    <a:cubicBezTo>
                      <a:pt x="500" y="645"/>
                      <a:pt x="644" y="500"/>
                      <a:pt x="644" y="322"/>
                    </a:cubicBezTo>
                    <a:cubicBezTo>
                      <a:pt x="644" y="144"/>
                      <a:pt x="500"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1"/>
              <p:cNvSpPr/>
              <p:nvPr/>
            </p:nvSpPr>
            <p:spPr>
              <a:xfrm>
                <a:off x="1838847" y="3862747"/>
                <a:ext cx="36064" cy="36176"/>
              </a:xfrm>
              <a:custGeom>
                <a:avLst/>
                <a:gdLst/>
                <a:ahLst/>
                <a:cxnLst/>
                <a:rect l="l" t="t" r="r" b="b"/>
                <a:pathLst>
                  <a:path w="644" h="646" extrusionOk="0">
                    <a:moveTo>
                      <a:pt x="322" y="1"/>
                    </a:moveTo>
                    <a:cubicBezTo>
                      <a:pt x="144" y="1"/>
                      <a:pt x="0" y="144"/>
                      <a:pt x="0" y="322"/>
                    </a:cubicBezTo>
                    <a:cubicBezTo>
                      <a:pt x="0" y="500"/>
                      <a:pt x="144" y="645"/>
                      <a:pt x="322" y="645"/>
                    </a:cubicBezTo>
                    <a:cubicBezTo>
                      <a:pt x="500" y="645"/>
                      <a:pt x="643" y="500"/>
                      <a:pt x="643" y="322"/>
                    </a:cubicBezTo>
                    <a:cubicBezTo>
                      <a:pt x="643" y="144"/>
                      <a:pt x="500"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1"/>
              <p:cNvSpPr/>
              <p:nvPr/>
            </p:nvSpPr>
            <p:spPr>
              <a:xfrm>
                <a:off x="1743815" y="4089772"/>
                <a:ext cx="514667" cy="448623"/>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1"/>
              <p:cNvSpPr/>
              <p:nvPr/>
            </p:nvSpPr>
            <p:spPr>
              <a:xfrm>
                <a:off x="1906875" y="4226527"/>
                <a:ext cx="199634" cy="157181"/>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1"/>
              <p:cNvSpPr/>
              <p:nvPr/>
            </p:nvSpPr>
            <p:spPr>
              <a:xfrm>
                <a:off x="1933250" y="4151651"/>
                <a:ext cx="325367" cy="386700"/>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71"/>
        <p:cNvGrpSpPr/>
        <p:nvPr/>
      </p:nvGrpSpPr>
      <p:grpSpPr>
        <a:xfrm>
          <a:off x="0" y="0"/>
          <a:ext cx="0" cy="0"/>
          <a:chOff x="0" y="0"/>
          <a:chExt cx="0" cy="0"/>
        </a:xfrm>
      </p:grpSpPr>
      <p:sp>
        <p:nvSpPr>
          <p:cNvPr id="1272" name="Google Shape;1272;p52"/>
          <p:cNvSpPr txBox="1">
            <a:spLocks noGrp="1"/>
          </p:cNvSpPr>
          <p:nvPr>
            <p:ph type="title"/>
          </p:nvPr>
        </p:nvSpPr>
        <p:spPr>
          <a:xfrm>
            <a:off x="720000" y="1494300"/>
            <a:ext cx="5400000" cy="1723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150,000</a:t>
            </a:r>
            <a:endParaRPr/>
          </a:p>
        </p:txBody>
      </p:sp>
      <p:sp>
        <p:nvSpPr>
          <p:cNvPr id="1273" name="Google Shape;1273;p52"/>
          <p:cNvSpPr txBox="1">
            <a:spLocks noGrp="1"/>
          </p:cNvSpPr>
          <p:nvPr>
            <p:ph type="subTitle" idx="1"/>
          </p:nvPr>
        </p:nvSpPr>
        <p:spPr>
          <a:xfrm>
            <a:off x="720000" y="3218100"/>
            <a:ext cx="5400000" cy="431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1274" name="Google Shape;1274;p52"/>
          <p:cNvGrpSpPr/>
          <p:nvPr/>
        </p:nvGrpSpPr>
        <p:grpSpPr>
          <a:xfrm>
            <a:off x="5947200" y="310002"/>
            <a:ext cx="2535031" cy="4523496"/>
            <a:chOff x="719988" y="310002"/>
            <a:chExt cx="2535031" cy="4523496"/>
          </a:xfrm>
        </p:grpSpPr>
        <p:sp>
          <p:nvSpPr>
            <p:cNvPr id="1275" name="Google Shape;1275;p52"/>
            <p:cNvSpPr/>
            <p:nvPr/>
          </p:nvSpPr>
          <p:spPr>
            <a:xfrm>
              <a:off x="2184511" y="3409533"/>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2"/>
            <p:cNvSpPr/>
            <p:nvPr/>
          </p:nvSpPr>
          <p:spPr>
            <a:xfrm>
              <a:off x="769890" y="868849"/>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 name="Google Shape;1277;p52"/>
            <p:cNvGrpSpPr/>
            <p:nvPr/>
          </p:nvGrpSpPr>
          <p:grpSpPr>
            <a:xfrm>
              <a:off x="998500" y="1097444"/>
              <a:ext cx="2256519" cy="2948604"/>
              <a:chOff x="1119525" y="2437600"/>
              <a:chExt cx="1296850" cy="1694600"/>
            </a:xfrm>
          </p:grpSpPr>
          <p:sp>
            <p:nvSpPr>
              <p:cNvPr id="1278" name="Google Shape;1278;p52"/>
              <p:cNvSpPr/>
              <p:nvPr/>
            </p:nvSpPr>
            <p:spPr>
              <a:xfrm>
                <a:off x="1219475" y="2437600"/>
                <a:ext cx="850625" cy="1694600"/>
              </a:xfrm>
              <a:custGeom>
                <a:avLst/>
                <a:gdLst/>
                <a:ahLst/>
                <a:cxnLst/>
                <a:rect l="l" t="t" r="r" b="b"/>
                <a:pathLst>
                  <a:path w="34025" h="67784" extrusionOk="0">
                    <a:moveTo>
                      <a:pt x="4295" y="0"/>
                    </a:moveTo>
                    <a:cubicBezTo>
                      <a:pt x="1934" y="0"/>
                      <a:pt x="1" y="1933"/>
                      <a:pt x="1" y="4295"/>
                    </a:cubicBezTo>
                    <a:lnTo>
                      <a:pt x="1" y="63488"/>
                    </a:lnTo>
                    <a:cubicBezTo>
                      <a:pt x="1" y="65850"/>
                      <a:pt x="1934" y="67783"/>
                      <a:pt x="4295" y="67783"/>
                    </a:cubicBezTo>
                    <a:lnTo>
                      <a:pt x="29730" y="67783"/>
                    </a:lnTo>
                    <a:cubicBezTo>
                      <a:pt x="32091" y="67783"/>
                      <a:pt x="34024" y="65850"/>
                      <a:pt x="34024" y="63488"/>
                    </a:cubicBezTo>
                    <a:lnTo>
                      <a:pt x="34024" y="4295"/>
                    </a:lnTo>
                    <a:cubicBezTo>
                      <a:pt x="34024" y="1933"/>
                      <a:pt x="32091" y="0"/>
                      <a:pt x="29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2"/>
              <p:cNvSpPr/>
              <p:nvPr/>
            </p:nvSpPr>
            <p:spPr>
              <a:xfrm>
                <a:off x="1292050" y="2538575"/>
                <a:ext cx="705425" cy="1401475"/>
              </a:xfrm>
              <a:custGeom>
                <a:avLst/>
                <a:gdLst/>
                <a:ahLst/>
                <a:cxnLst/>
                <a:rect l="l" t="t" r="r" b="b"/>
                <a:pathLst>
                  <a:path w="28217" h="56059" extrusionOk="0">
                    <a:moveTo>
                      <a:pt x="1" y="1"/>
                    </a:moveTo>
                    <a:lnTo>
                      <a:pt x="1" y="56059"/>
                    </a:lnTo>
                    <a:lnTo>
                      <a:pt x="28217" y="56059"/>
                    </a:lnTo>
                    <a:lnTo>
                      <a:pt x="282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2"/>
              <p:cNvSpPr/>
              <p:nvPr/>
            </p:nvSpPr>
            <p:spPr>
              <a:xfrm>
                <a:off x="1564275" y="4000025"/>
                <a:ext cx="160975" cy="53675"/>
              </a:xfrm>
              <a:custGeom>
                <a:avLst/>
                <a:gdLst/>
                <a:ahLst/>
                <a:cxnLst/>
                <a:rect l="l" t="t" r="r" b="b"/>
                <a:pathLst>
                  <a:path w="6439" h="2147" extrusionOk="0">
                    <a:moveTo>
                      <a:pt x="1073" y="0"/>
                    </a:moveTo>
                    <a:cubicBezTo>
                      <a:pt x="481" y="0"/>
                      <a:pt x="1" y="481"/>
                      <a:pt x="1" y="1073"/>
                    </a:cubicBezTo>
                    <a:cubicBezTo>
                      <a:pt x="1" y="1666"/>
                      <a:pt x="480" y="2146"/>
                      <a:pt x="1073" y="2146"/>
                    </a:cubicBezTo>
                    <a:lnTo>
                      <a:pt x="5365" y="2146"/>
                    </a:lnTo>
                    <a:cubicBezTo>
                      <a:pt x="5958" y="2146"/>
                      <a:pt x="6439" y="1666"/>
                      <a:pt x="6439" y="1073"/>
                    </a:cubicBezTo>
                    <a:cubicBezTo>
                      <a:pt x="6439" y="481"/>
                      <a:pt x="5960" y="0"/>
                      <a:pt x="5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2"/>
              <p:cNvSpPr/>
              <p:nvPr/>
            </p:nvSpPr>
            <p:spPr>
              <a:xfrm>
                <a:off x="1292050" y="2538600"/>
                <a:ext cx="705425" cy="1401450"/>
              </a:xfrm>
              <a:custGeom>
                <a:avLst/>
                <a:gdLst/>
                <a:ahLst/>
                <a:cxnLst/>
                <a:rect l="l" t="t" r="r" b="b"/>
                <a:pathLst>
                  <a:path w="28217" h="56058" extrusionOk="0">
                    <a:moveTo>
                      <a:pt x="28217" y="1"/>
                    </a:moveTo>
                    <a:lnTo>
                      <a:pt x="1" y="56058"/>
                    </a:lnTo>
                    <a:lnTo>
                      <a:pt x="28217" y="56058"/>
                    </a:lnTo>
                    <a:lnTo>
                      <a:pt x="28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2"/>
              <p:cNvSpPr/>
              <p:nvPr/>
            </p:nvSpPr>
            <p:spPr>
              <a:xfrm>
                <a:off x="1589550" y="2745875"/>
                <a:ext cx="826825" cy="717975"/>
              </a:xfrm>
              <a:custGeom>
                <a:avLst/>
                <a:gdLst/>
                <a:ahLst/>
                <a:cxnLst/>
                <a:rect l="l" t="t" r="r" b="b"/>
                <a:pathLst>
                  <a:path w="33073" h="28719" extrusionOk="0">
                    <a:moveTo>
                      <a:pt x="16536" y="1"/>
                    </a:moveTo>
                    <a:cubicBezTo>
                      <a:pt x="15362" y="932"/>
                      <a:pt x="10963" y="4109"/>
                      <a:pt x="5433" y="4199"/>
                    </a:cubicBezTo>
                    <a:cubicBezTo>
                      <a:pt x="5433" y="4199"/>
                      <a:pt x="1" y="22645"/>
                      <a:pt x="16536" y="28719"/>
                    </a:cubicBezTo>
                    <a:cubicBezTo>
                      <a:pt x="33072" y="22645"/>
                      <a:pt x="27639" y="4199"/>
                      <a:pt x="27639" y="4199"/>
                    </a:cubicBezTo>
                    <a:cubicBezTo>
                      <a:pt x="22109" y="4108"/>
                      <a:pt x="17708" y="931"/>
                      <a:pt x="16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2"/>
              <p:cNvSpPr/>
              <p:nvPr/>
            </p:nvSpPr>
            <p:spPr>
              <a:xfrm>
                <a:off x="1626925" y="2772500"/>
                <a:ext cx="752025" cy="662575"/>
              </a:xfrm>
              <a:custGeom>
                <a:avLst/>
                <a:gdLst/>
                <a:ahLst/>
                <a:cxnLst/>
                <a:rect l="l" t="t" r="r" b="b"/>
                <a:pathLst>
                  <a:path w="30081" h="26503" extrusionOk="0">
                    <a:moveTo>
                      <a:pt x="15041" y="0"/>
                    </a:moveTo>
                    <a:lnTo>
                      <a:pt x="14800" y="191"/>
                    </a:lnTo>
                    <a:cubicBezTo>
                      <a:pt x="13743" y="1030"/>
                      <a:pt x="9925" y="3772"/>
                      <a:pt x="5140" y="3850"/>
                    </a:cubicBezTo>
                    <a:lnTo>
                      <a:pt x="4855" y="3855"/>
                    </a:lnTo>
                    <a:lnTo>
                      <a:pt x="4773" y="4128"/>
                    </a:lnTo>
                    <a:cubicBezTo>
                      <a:pt x="4723" y="4297"/>
                      <a:pt x="1" y="20979"/>
                      <a:pt x="14906" y="26452"/>
                    </a:cubicBezTo>
                    <a:lnTo>
                      <a:pt x="15041" y="26502"/>
                    </a:lnTo>
                    <a:lnTo>
                      <a:pt x="15175" y="26452"/>
                    </a:lnTo>
                    <a:cubicBezTo>
                      <a:pt x="30081" y="20979"/>
                      <a:pt x="25357" y="4297"/>
                      <a:pt x="25308" y="4128"/>
                    </a:cubicBezTo>
                    <a:lnTo>
                      <a:pt x="25228" y="3855"/>
                    </a:lnTo>
                    <a:lnTo>
                      <a:pt x="24943" y="3850"/>
                    </a:lnTo>
                    <a:cubicBezTo>
                      <a:pt x="20155" y="3772"/>
                      <a:pt x="16340" y="1030"/>
                      <a:pt x="15283" y="191"/>
                    </a:cubicBezTo>
                    <a:lnTo>
                      <a:pt x="15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2"/>
              <p:cNvSpPr/>
              <p:nvPr/>
            </p:nvSpPr>
            <p:spPr>
              <a:xfrm>
                <a:off x="1914400" y="2925375"/>
                <a:ext cx="177100" cy="174150"/>
              </a:xfrm>
              <a:custGeom>
                <a:avLst/>
                <a:gdLst/>
                <a:ahLst/>
                <a:cxnLst/>
                <a:rect l="l" t="t" r="r" b="b"/>
                <a:pathLst>
                  <a:path w="7084" h="6966" extrusionOk="0">
                    <a:moveTo>
                      <a:pt x="4036" y="913"/>
                    </a:moveTo>
                    <a:cubicBezTo>
                      <a:pt x="5213" y="913"/>
                      <a:pt x="6168" y="1871"/>
                      <a:pt x="6168" y="3046"/>
                    </a:cubicBezTo>
                    <a:lnTo>
                      <a:pt x="6168" y="3918"/>
                    </a:lnTo>
                    <a:cubicBezTo>
                      <a:pt x="6168" y="5095"/>
                      <a:pt x="5213" y="6052"/>
                      <a:pt x="4036" y="6052"/>
                    </a:cubicBezTo>
                    <a:lnTo>
                      <a:pt x="3049" y="6052"/>
                    </a:lnTo>
                    <a:cubicBezTo>
                      <a:pt x="1872" y="6052"/>
                      <a:pt x="915" y="5095"/>
                      <a:pt x="915" y="3918"/>
                    </a:cubicBezTo>
                    <a:lnTo>
                      <a:pt x="915" y="3046"/>
                    </a:lnTo>
                    <a:cubicBezTo>
                      <a:pt x="915" y="1869"/>
                      <a:pt x="1872" y="913"/>
                      <a:pt x="3049" y="913"/>
                    </a:cubicBezTo>
                    <a:close/>
                    <a:moveTo>
                      <a:pt x="3047" y="1"/>
                    </a:moveTo>
                    <a:cubicBezTo>
                      <a:pt x="1366" y="1"/>
                      <a:pt x="1" y="1366"/>
                      <a:pt x="1" y="3046"/>
                    </a:cubicBezTo>
                    <a:lnTo>
                      <a:pt x="1" y="3918"/>
                    </a:lnTo>
                    <a:cubicBezTo>
                      <a:pt x="1" y="5599"/>
                      <a:pt x="1366" y="6965"/>
                      <a:pt x="3047" y="6965"/>
                    </a:cubicBezTo>
                    <a:lnTo>
                      <a:pt x="4035" y="6965"/>
                    </a:lnTo>
                    <a:cubicBezTo>
                      <a:pt x="5715" y="6965"/>
                      <a:pt x="7083" y="5599"/>
                      <a:pt x="7081" y="3918"/>
                    </a:cubicBezTo>
                    <a:lnTo>
                      <a:pt x="7081" y="3046"/>
                    </a:lnTo>
                    <a:cubicBezTo>
                      <a:pt x="7081" y="1366"/>
                      <a:pt x="5715" y="1"/>
                      <a:pt x="40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1874500" y="3025250"/>
                <a:ext cx="256925" cy="257000"/>
              </a:xfrm>
              <a:custGeom>
                <a:avLst/>
                <a:gdLst/>
                <a:ahLst/>
                <a:cxnLst/>
                <a:rect l="l" t="t" r="r" b="b"/>
                <a:pathLst>
                  <a:path w="10277" h="10280" extrusionOk="0">
                    <a:moveTo>
                      <a:pt x="2987" y="0"/>
                    </a:moveTo>
                    <a:cubicBezTo>
                      <a:pt x="1346" y="0"/>
                      <a:pt x="0" y="1346"/>
                      <a:pt x="0" y="2989"/>
                    </a:cubicBezTo>
                    <a:lnTo>
                      <a:pt x="0" y="7290"/>
                    </a:lnTo>
                    <a:cubicBezTo>
                      <a:pt x="0" y="8934"/>
                      <a:pt x="1344" y="10279"/>
                      <a:pt x="2987" y="10279"/>
                    </a:cubicBezTo>
                    <a:lnTo>
                      <a:pt x="7289" y="10279"/>
                    </a:lnTo>
                    <a:cubicBezTo>
                      <a:pt x="8932" y="10279"/>
                      <a:pt x="10277" y="8934"/>
                      <a:pt x="10277" y="7290"/>
                    </a:cubicBezTo>
                    <a:lnTo>
                      <a:pt x="10277" y="2989"/>
                    </a:lnTo>
                    <a:cubicBezTo>
                      <a:pt x="10277" y="1346"/>
                      <a:pt x="8932" y="0"/>
                      <a:pt x="7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1890650" y="3041425"/>
                <a:ext cx="240775" cy="240825"/>
              </a:xfrm>
              <a:custGeom>
                <a:avLst/>
                <a:gdLst/>
                <a:ahLst/>
                <a:cxnLst/>
                <a:rect l="l" t="t" r="r" b="b"/>
                <a:pathLst>
                  <a:path w="9631" h="9633" extrusionOk="0">
                    <a:moveTo>
                      <a:pt x="8491" y="0"/>
                    </a:moveTo>
                    <a:cubicBezTo>
                      <a:pt x="8894" y="512"/>
                      <a:pt x="9138" y="1152"/>
                      <a:pt x="9138" y="1849"/>
                    </a:cubicBezTo>
                    <a:lnTo>
                      <a:pt x="9138" y="6150"/>
                    </a:lnTo>
                    <a:cubicBezTo>
                      <a:pt x="9138" y="7794"/>
                      <a:pt x="7792" y="9139"/>
                      <a:pt x="6150" y="9139"/>
                    </a:cubicBezTo>
                    <a:lnTo>
                      <a:pt x="1847" y="9139"/>
                    </a:lnTo>
                    <a:cubicBezTo>
                      <a:pt x="1151" y="9139"/>
                      <a:pt x="509" y="8896"/>
                      <a:pt x="0" y="8492"/>
                    </a:cubicBezTo>
                    <a:lnTo>
                      <a:pt x="0" y="8492"/>
                    </a:lnTo>
                    <a:cubicBezTo>
                      <a:pt x="547" y="9184"/>
                      <a:pt x="1393" y="9632"/>
                      <a:pt x="2339" y="9632"/>
                    </a:cubicBezTo>
                    <a:lnTo>
                      <a:pt x="6640" y="9632"/>
                    </a:lnTo>
                    <a:cubicBezTo>
                      <a:pt x="8284" y="9632"/>
                      <a:pt x="9630" y="8287"/>
                      <a:pt x="9630" y="6643"/>
                    </a:cubicBezTo>
                    <a:lnTo>
                      <a:pt x="9630" y="2342"/>
                    </a:lnTo>
                    <a:cubicBezTo>
                      <a:pt x="9631" y="1396"/>
                      <a:pt x="9182" y="550"/>
                      <a:pt x="8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1964400" y="3085750"/>
                <a:ext cx="77125" cy="151975"/>
              </a:xfrm>
              <a:custGeom>
                <a:avLst/>
                <a:gdLst/>
                <a:ahLst/>
                <a:cxnLst/>
                <a:rect l="l" t="t" r="r" b="b"/>
                <a:pathLst>
                  <a:path w="3085" h="6079" extrusionOk="0">
                    <a:moveTo>
                      <a:pt x="1543" y="1"/>
                    </a:moveTo>
                    <a:cubicBezTo>
                      <a:pt x="691" y="1"/>
                      <a:pt x="1" y="691"/>
                      <a:pt x="1" y="1543"/>
                    </a:cubicBezTo>
                    <a:cubicBezTo>
                      <a:pt x="1" y="2153"/>
                      <a:pt x="359" y="2677"/>
                      <a:pt x="876" y="2927"/>
                    </a:cubicBezTo>
                    <a:lnTo>
                      <a:pt x="110" y="5816"/>
                    </a:lnTo>
                    <a:cubicBezTo>
                      <a:pt x="81" y="5959"/>
                      <a:pt x="177" y="6079"/>
                      <a:pt x="325" y="6079"/>
                    </a:cubicBezTo>
                    <a:lnTo>
                      <a:pt x="2767" y="6079"/>
                    </a:lnTo>
                    <a:cubicBezTo>
                      <a:pt x="2913" y="6079"/>
                      <a:pt x="3010" y="5959"/>
                      <a:pt x="2982" y="5816"/>
                    </a:cubicBezTo>
                    <a:lnTo>
                      <a:pt x="2215" y="2927"/>
                    </a:lnTo>
                    <a:cubicBezTo>
                      <a:pt x="2726" y="2677"/>
                      <a:pt x="3084" y="2153"/>
                      <a:pt x="3084" y="1543"/>
                    </a:cubicBezTo>
                    <a:cubicBezTo>
                      <a:pt x="3084" y="691"/>
                      <a:pt x="2394" y="1"/>
                      <a:pt x="1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p:nvPr/>
            </p:nvSpPr>
            <p:spPr>
              <a:xfrm>
                <a:off x="1131100" y="3216975"/>
                <a:ext cx="427175" cy="389225"/>
              </a:xfrm>
              <a:custGeom>
                <a:avLst/>
                <a:gdLst/>
                <a:ahLst/>
                <a:cxnLst/>
                <a:rect l="l" t="t" r="r" b="b"/>
                <a:pathLst>
                  <a:path w="17087" h="15569" extrusionOk="0">
                    <a:moveTo>
                      <a:pt x="8544" y="1765"/>
                    </a:moveTo>
                    <a:cubicBezTo>
                      <a:pt x="10084" y="1765"/>
                      <a:pt x="11625" y="2353"/>
                      <a:pt x="12800" y="3528"/>
                    </a:cubicBezTo>
                    <a:cubicBezTo>
                      <a:pt x="15151" y="5879"/>
                      <a:pt x="15151" y="9690"/>
                      <a:pt x="12800" y="12040"/>
                    </a:cubicBezTo>
                    <a:cubicBezTo>
                      <a:pt x="11624" y="13216"/>
                      <a:pt x="10083" y="13804"/>
                      <a:pt x="8543" y="13804"/>
                    </a:cubicBezTo>
                    <a:cubicBezTo>
                      <a:pt x="7003" y="13804"/>
                      <a:pt x="5462" y="13216"/>
                      <a:pt x="4288" y="12041"/>
                    </a:cubicBezTo>
                    <a:cubicBezTo>
                      <a:pt x="1937" y="9690"/>
                      <a:pt x="1937" y="5879"/>
                      <a:pt x="4288" y="3528"/>
                    </a:cubicBezTo>
                    <a:cubicBezTo>
                      <a:pt x="5463" y="2353"/>
                      <a:pt x="7004" y="1765"/>
                      <a:pt x="8544" y="1765"/>
                    </a:cubicBezTo>
                    <a:close/>
                    <a:moveTo>
                      <a:pt x="8544" y="1"/>
                    </a:moveTo>
                    <a:cubicBezTo>
                      <a:pt x="6552" y="1"/>
                      <a:pt x="4560" y="761"/>
                      <a:pt x="3041" y="2280"/>
                    </a:cubicBezTo>
                    <a:cubicBezTo>
                      <a:pt x="1" y="5320"/>
                      <a:pt x="1" y="10249"/>
                      <a:pt x="3041" y="13289"/>
                    </a:cubicBezTo>
                    <a:cubicBezTo>
                      <a:pt x="4561" y="14809"/>
                      <a:pt x="6553" y="15569"/>
                      <a:pt x="8545" y="15569"/>
                    </a:cubicBezTo>
                    <a:cubicBezTo>
                      <a:pt x="10537" y="15569"/>
                      <a:pt x="12530" y="14809"/>
                      <a:pt x="14049" y="13289"/>
                    </a:cubicBezTo>
                    <a:cubicBezTo>
                      <a:pt x="17087" y="10249"/>
                      <a:pt x="17087" y="5321"/>
                      <a:pt x="14049" y="2282"/>
                    </a:cubicBezTo>
                    <a:cubicBezTo>
                      <a:pt x="12529" y="761"/>
                      <a:pt x="10537" y="1"/>
                      <a:pt x="8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2"/>
              <p:cNvSpPr/>
              <p:nvPr/>
            </p:nvSpPr>
            <p:spPr>
              <a:xfrm>
                <a:off x="1179500" y="3261100"/>
                <a:ext cx="330400" cy="300975"/>
              </a:xfrm>
              <a:custGeom>
                <a:avLst/>
                <a:gdLst/>
                <a:ahLst/>
                <a:cxnLst/>
                <a:rect l="l" t="t" r="r" b="b"/>
                <a:pathLst>
                  <a:path w="13216" h="12039" extrusionOk="0">
                    <a:moveTo>
                      <a:pt x="6608" y="0"/>
                    </a:moveTo>
                    <a:cubicBezTo>
                      <a:pt x="5068" y="0"/>
                      <a:pt x="3527" y="588"/>
                      <a:pt x="2352" y="1763"/>
                    </a:cubicBezTo>
                    <a:cubicBezTo>
                      <a:pt x="1" y="4114"/>
                      <a:pt x="1" y="7925"/>
                      <a:pt x="2352" y="10276"/>
                    </a:cubicBezTo>
                    <a:cubicBezTo>
                      <a:pt x="3526" y="11451"/>
                      <a:pt x="5067" y="12039"/>
                      <a:pt x="6607" y="12039"/>
                    </a:cubicBezTo>
                    <a:cubicBezTo>
                      <a:pt x="8147" y="12039"/>
                      <a:pt x="9688" y="11451"/>
                      <a:pt x="10864" y="10275"/>
                    </a:cubicBezTo>
                    <a:cubicBezTo>
                      <a:pt x="13215" y="7925"/>
                      <a:pt x="13215" y="4114"/>
                      <a:pt x="10864" y="1763"/>
                    </a:cubicBezTo>
                    <a:cubicBezTo>
                      <a:pt x="9689" y="588"/>
                      <a:pt x="8148" y="0"/>
                      <a:pt x="6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2"/>
              <p:cNvSpPr/>
              <p:nvPr/>
            </p:nvSpPr>
            <p:spPr>
              <a:xfrm>
                <a:off x="1434150" y="3501025"/>
                <a:ext cx="191475" cy="191400"/>
              </a:xfrm>
              <a:custGeom>
                <a:avLst/>
                <a:gdLst/>
                <a:ahLst/>
                <a:cxnLst/>
                <a:rect l="l" t="t" r="r" b="b"/>
                <a:pathLst>
                  <a:path w="7659" h="7656" extrusionOk="0">
                    <a:moveTo>
                      <a:pt x="1357" y="0"/>
                    </a:moveTo>
                    <a:lnTo>
                      <a:pt x="0" y="1356"/>
                    </a:lnTo>
                    <a:lnTo>
                      <a:pt x="6301" y="7656"/>
                    </a:lnTo>
                    <a:lnTo>
                      <a:pt x="7658" y="6301"/>
                    </a:lnTo>
                    <a:lnTo>
                      <a:pt x="13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2"/>
              <p:cNvSpPr/>
              <p:nvPr/>
            </p:nvSpPr>
            <p:spPr>
              <a:xfrm>
                <a:off x="1557750" y="3624625"/>
                <a:ext cx="67875" cy="67800"/>
              </a:xfrm>
              <a:custGeom>
                <a:avLst/>
                <a:gdLst/>
                <a:ahLst/>
                <a:cxnLst/>
                <a:rect l="l" t="t" r="r" b="b"/>
                <a:pathLst>
                  <a:path w="2715" h="2712" extrusionOk="0">
                    <a:moveTo>
                      <a:pt x="1357" y="1"/>
                    </a:moveTo>
                    <a:lnTo>
                      <a:pt x="0" y="1357"/>
                    </a:lnTo>
                    <a:lnTo>
                      <a:pt x="1357" y="2712"/>
                    </a:lnTo>
                    <a:lnTo>
                      <a:pt x="2714" y="1357"/>
                    </a:lnTo>
                    <a:lnTo>
                      <a:pt x="135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2"/>
              <p:cNvSpPr/>
              <p:nvPr/>
            </p:nvSpPr>
            <p:spPr>
              <a:xfrm>
                <a:off x="1248675" y="3327200"/>
                <a:ext cx="188775" cy="168725"/>
              </a:xfrm>
              <a:custGeom>
                <a:avLst/>
                <a:gdLst/>
                <a:ahLst/>
                <a:cxnLst/>
                <a:rect l="l" t="t" r="r" b="b"/>
                <a:pathLst>
                  <a:path w="7551" h="6749" extrusionOk="0">
                    <a:moveTo>
                      <a:pt x="3774" y="0"/>
                    </a:moveTo>
                    <a:cubicBezTo>
                      <a:pt x="3125" y="0"/>
                      <a:pt x="2596" y="527"/>
                      <a:pt x="2596" y="1179"/>
                    </a:cubicBezTo>
                    <a:cubicBezTo>
                      <a:pt x="2596" y="1422"/>
                      <a:pt x="2670" y="1648"/>
                      <a:pt x="2795" y="1836"/>
                    </a:cubicBezTo>
                    <a:cubicBezTo>
                      <a:pt x="2633" y="1964"/>
                      <a:pt x="2485" y="2127"/>
                      <a:pt x="2357" y="2313"/>
                    </a:cubicBezTo>
                    <a:cubicBezTo>
                      <a:pt x="1883" y="2014"/>
                      <a:pt x="1408" y="1717"/>
                      <a:pt x="934" y="1419"/>
                    </a:cubicBezTo>
                    <a:cubicBezTo>
                      <a:pt x="897" y="1396"/>
                      <a:pt x="861" y="1386"/>
                      <a:pt x="826" y="1386"/>
                    </a:cubicBezTo>
                    <a:cubicBezTo>
                      <a:pt x="647" y="1386"/>
                      <a:pt x="530" y="1661"/>
                      <a:pt x="722" y="1782"/>
                    </a:cubicBezTo>
                    <a:cubicBezTo>
                      <a:pt x="1198" y="2080"/>
                      <a:pt x="1673" y="2378"/>
                      <a:pt x="2148" y="2678"/>
                    </a:cubicBezTo>
                    <a:cubicBezTo>
                      <a:pt x="1984" y="3026"/>
                      <a:pt x="1879" y="3434"/>
                      <a:pt x="1860" y="3869"/>
                    </a:cubicBezTo>
                    <a:cubicBezTo>
                      <a:pt x="1331" y="3813"/>
                      <a:pt x="799" y="3758"/>
                      <a:pt x="269" y="3703"/>
                    </a:cubicBezTo>
                    <a:cubicBezTo>
                      <a:pt x="260" y="3702"/>
                      <a:pt x="251" y="3701"/>
                      <a:pt x="243" y="3701"/>
                    </a:cubicBezTo>
                    <a:cubicBezTo>
                      <a:pt x="0" y="3701"/>
                      <a:pt x="10" y="4096"/>
                      <a:pt x="269" y="4122"/>
                    </a:cubicBezTo>
                    <a:cubicBezTo>
                      <a:pt x="802" y="4178"/>
                      <a:pt x="1334" y="4232"/>
                      <a:pt x="1867" y="4288"/>
                    </a:cubicBezTo>
                    <a:cubicBezTo>
                      <a:pt x="1896" y="4666"/>
                      <a:pt x="1988" y="5019"/>
                      <a:pt x="2128" y="5330"/>
                    </a:cubicBezTo>
                    <a:cubicBezTo>
                      <a:pt x="1749" y="5684"/>
                      <a:pt x="1369" y="6039"/>
                      <a:pt x="989" y="6393"/>
                    </a:cubicBezTo>
                    <a:cubicBezTo>
                      <a:pt x="835" y="6538"/>
                      <a:pt x="981" y="6749"/>
                      <a:pt x="1147" y="6749"/>
                    </a:cubicBezTo>
                    <a:cubicBezTo>
                      <a:pt x="1194" y="6749"/>
                      <a:pt x="1243" y="6732"/>
                      <a:pt x="1287" y="6691"/>
                    </a:cubicBezTo>
                    <a:cubicBezTo>
                      <a:pt x="1639" y="6364"/>
                      <a:pt x="1988" y="6036"/>
                      <a:pt x="2338" y="5709"/>
                    </a:cubicBezTo>
                    <a:cubicBezTo>
                      <a:pt x="2689" y="6236"/>
                      <a:pt x="3203" y="6570"/>
                      <a:pt x="3776" y="6570"/>
                    </a:cubicBezTo>
                    <a:cubicBezTo>
                      <a:pt x="4350" y="6570"/>
                      <a:pt x="4862" y="6237"/>
                      <a:pt x="5214" y="5709"/>
                    </a:cubicBezTo>
                    <a:cubicBezTo>
                      <a:pt x="5565" y="6036"/>
                      <a:pt x="5915" y="6364"/>
                      <a:pt x="6265" y="6691"/>
                    </a:cubicBezTo>
                    <a:cubicBezTo>
                      <a:pt x="6309" y="6732"/>
                      <a:pt x="6358" y="6749"/>
                      <a:pt x="6406" y="6749"/>
                    </a:cubicBezTo>
                    <a:cubicBezTo>
                      <a:pt x="6571" y="6749"/>
                      <a:pt x="6717" y="6538"/>
                      <a:pt x="6562" y="6393"/>
                    </a:cubicBezTo>
                    <a:cubicBezTo>
                      <a:pt x="6183" y="6039"/>
                      <a:pt x="5804" y="5684"/>
                      <a:pt x="5424" y="5330"/>
                    </a:cubicBezTo>
                    <a:cubicBezTo>
                      <a:pt x="5563" y="5019"/>
                      <a:pt x="5656" y="4666"/>
                      <a:pt x="5685" y="4288"/>
                    </a:cubicBezTo>
                    <a:cubicBezTo>
                      <a:pt x="6219" y="4232"/>
                      <a:pt x="6751" y="4178"/>
                      <a:pt x="7283" y="4122"/>
                    </a:cubicBezTo>
                    <a:cubicBezTo>
                      <a:pt x="7539" y="4096"/>
                      <a:pt x="7551" y="3701"/>
                      <a:pt x="7306" y="3701"/>
                    </a:cubicBezTo>
                    <a:cubicBezTo>
                      <a:pt x="7298" y="3701"/>
                      <a:pt x="7289" y="3702"/>
                      <a:pt x="7280" y="3703"/>
                    </a:cubicBezTo>
                    <a:cubicBezTo>
                      <a:pt x="6751" y="3758"/>
                      <a:pt x="6219" y="3813"/>
                      <a:pt x="5688" y="3869"/>
                    </a:cubicBezTo>
                    <a:cubicBezTo>
                      <a:pt x="5668" y="3434"/>
                      <a:pt x="5565" y="3026"/>
                      <a:pt x="5400" y="2678"/>
                    </a:cubicBezTo>
                    <a:cubicBezTo>
                      <a:pt x="5875" y="2379"/>
                      <a:pt x="6351" y="2080"/>
                      <a:pt x="6827" y="1782"/>
                    </a:cubicBezTo>
                    <a:cubicBezTo>
                      <a:pt x="7019" y="1661"/>
                      <a:pt x="6900" y="1386"/>
                      <a:pt x="6723" y="1386"/>
                    </a:cubicBezTo>
                    <a:cubicBezTo>
                      <a:pt x="6689" y="1386"/>
                      <a:pt x="6653" y="1396"/>
                      <a:pt x="6616" y="1419"/>
                    </a:cubicBezTo>
                    <a:cubicBezTo>
                      <a:pt x="6142" y="1717"/>
                      <a:pt x="5665" y="2014"/>
                      <a:pt x="5191" y="2313"/>
                    </a:cubicBezTo>
                    <a:cubicBezTo>
                      <a:pt x="5063" y="2127"/>
                      <a:pt x="4916" y="1967"/>
                      <a:pt x="4753" y="1836"/>
                    </a:cubicBezTo>
                    <a:cubicBezTo>
                      <a:pt x="4880" y="1649"/>
                      <a:pt x="4953" y="1422"/>
                      <a:pt x="4953" y="1179"/>
                    </a:cubicBezTo>
                    <a:cubicBezTo>
                      <a:pt x="4953" y="528"/>
                      <a:pt x="4426" y="0"/>
                      <a:pt x="3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2"/>
              <p:cNvSpPr/>
              <p:nvPr/>
            </p:nvSpPr>
            <p:spPr>
              <a:xfrm>
                <a:off x="1119525" y="2607350"/>
                <a:ext cx="450100" cy="343075"/>
              </a:xfrm>
              <a:custGeom>
                <a:avLst/>
                <a:gdLst/>
                <a:ahLst/>
                <a:cxnLst/>
                <a:rect l="l" t="t" r="r" b="b"/>
                <a:pathLst>
                  <a:path w="18004" h="13723" extrusionOk="0">
                    <a:moveTo>
                      <a:pt x="1033" y="0"/>
                    </a:moveTo>
                    <a:cubicBezTo>
                      <a:pt x="436" y="0"/>
                      <a:pt x="0" y="487"/>
                      <a:pt x="67" y="1082"/>
                    </a:cubicBezTo>
                    <a:lnTo>
                      <a:pt x="1375" y="12641"/>
                    </a:lnTo>
                    <a:cubicBezTo>
                      <a:pt x="1443" y="13237"/>
                      <a:pt x="1988" y="13722"/>
                      <a:pt x="2586" y="13722"/>
                    </a:cubicBezTo>
                    <a:lnTo>
                      <a:pt x="15427" y="13722"/>
                    </a:lnTo>
                    <a:cubicBezTo>
                      <a:pt x="16024" y="13722"/>
                      <a:pt x="16580" y="13237"/>
                      <a:pt x="16660" y="12645"/>
                    </a:cubicBezTo>
                    <a:lnTo>
                      <a:pt x="17924" y="3237"/>
                    </a:lnTo>
                    <a:cubicBezTo>
                      <a:pt x="18004" y="2642"/>
                      <a:pt x="17578" y="2159"/>
                      <a:pt x="16979" y="2159"/>
                    </a:cubicBezTo>
                    <a:lnTo>
                      <a:pt x="10452" y="2159"/>
                    </a:lnTo>
                    <a:cubicBezTo>
                      <a:pt x="9854" y="2159"/>
                      <a:pt x="9363" y="1674"/>
                      <a:pt x="9363" y="1079"/>
                    </a:cubicBezTo>
                    <a:cubicBezTo>
                      <a:pt x="9363" y="486"/>
                      <a:pt x="8874" y="0"/>
                      <a:pt x="8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2"/>
              <p:cNvSpPr/>
              <p:nvPr/>
            </p:nvSpPr>
            <p:spPr>
              <a:xfrm>
                <a:off x="1163900" y="2632725"/>
                <a:ext cx="361075" cy="343375"/>
              </a:xfrm>
              <a:custGeom>
                <a:avLst/>
                <a:gdLst/>
                <a:ahLst/>
                <a:cxnLst/>
                <a:rect l="l" t="t" r="r" b="b"/>
                <a:pathLst>
                  <a:path w="14443" h="13735" extrusionOk="0">
                    <a:moveTo>
                      <a:pt x="1" y="0"/>
                    </a:moveTo>
                    <a:lnTo>
                      <a:pt x="1" y="13735"/>
                    </a:lnTo>
                    <a:lnTo>
                      <a:pt x="14443" y="13735"/>
                    </a:lnTo>
                    <a:lnTo>
                      <a:pt x="144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2"/>
              <p:cNvSpPr/>
              <p:nvPr/>
            </p:nvSpPr>
            <p:spPr>
              <a:xfrm>
                <a:off x="1119525" y="2650100"/>
                <a:ext cx="450100" cy="343075"/>
              </a:xfrm>
              <a:custGeom>
                <a:avLst/>
                <a:gdLst/>
                <a:ahLst/>
                <a:cxnLst/>
                <a:rect l="l" t="t" r="r" b="b"/>
                <a:pathLst>
                  <a:path w="18004" h="13723" extrusionOk="0">
                    <a:moveTo>
                      <a:pt x="1033" y="1"/>
                    </a:moveTo>
                    <a:cubicBezTo>
                      <a:pt x="436" y="1"/>
                      <a:pt x="0" y="488"/>
                      <a:pt x="67" y="1082"/>
                    </a:cubicBezTo>
                    <a:lnTo>
                      <a:pt x="1375" y="12641"/>
                    </a:lnTo>
                    <a:cubicBezTo>
                      <a:pt x="1443" y="13237"/>
                      <a:pt x="1988" y="13723"/>
                      <a:pt x="2586" y="13723"/>
                    </a:cubicBezTo>
                    <a:lnTo>
                      <a:pt x="15427" y="13723"/>
                    </a:lnTo>
                    <a:cubicBezTo>
                      <a:pt x="16024" y="13723"/>
                      <a:pt x="16580" y="13237"/>
                      <a:pt x="16660" y="12645"/>
                    </a:cubicBezTo>
                    <a:lnTo>
                      <a:pt x="17924" y="3236"/>
                    </a:lnTo>
                    <a:cubicBezTo>
                      <a:pt x="18004" y="2643"/>
                      <a:pt x="17578" y="2158"/>
                      <a:pt x="16979" y="2158"/>
                    </a:cubicBezTo>
                    <a:lnTo>
                      <a:pt x="10452" y="2158"/>
                    </a:lnTo>
                    <a:cubicBezTo>
                      <a:pt x="9854" y="2158"/>
                      <a:pt x="9363" y="1673"/>
                      <a:pt x="9363" y="1080"/>
                    </a:cubicBezTo>
                    <a:cubicBezTo>
                      <a:pt x="9363" y="486"/>
                      <a:pt x="8874" y="1"/>
                      <a:pt x="8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2"/>
              <p:cNvSpPr/>
              <p:nvPr/>
            </p:nvSpPr>
            <p:spPr>
              <a:xfrm>
                <a:off x="1490925" y="2704050"/>
                <a:ext cx="78700" cy="289125"/>
              </a:xfrm>
              <a:custGeom>
                <a:avLst/>
                <a:gdLst/>
                <a:ahLst/>
                <a:cxnLst/>
                <a:rect l="l" t="t" r="r" b="b"/>
                <a:pathLst>
                  <a:path w="3148" h="11565" extrusionOk="0">
                    <a:moveTo>
                      <a:pt x="1554" y="0"/>
                    </a:moveTo>
                    <a:cubicBezTo>
                      <a:pt x="2153" y="0"/>
                      <a:pt x="2577" y="485"/>
                      <a:pt x="2498" y="1078"/>
                    </a:cubicBezTo>
                    <a:lnTo>
                      <a:pt x="1233" y="10487"/>
                    </a:lnTo>
                    <a:cubicBezTo>
                      <a:pt x="1154" y="11079"/>
                      <a:pt x="599" y="11565"/>
                      <a:pt x="1" y="11565"/>
                    </a:cubicBezTo>
                    <a:lnTo>
                      <a:pt x="571" y="11565"/>
                    </a:lnTo>
                    <a:cubicBezTo>
                      <a:pt x="1168" y="11565"/>
                      <a:pt x="1724" y="11079"/>
                      <a:pt x="1804" y="10487"/>
                    </a:cubicBezTo>
                    <a:lnTo>
                      <a:pt x="3068" y="1078"/>
                    </a:lnTo>
                    <a:cubicBezTo>
                      <a:pt x="3148" y="485"/>
                      <a:pt x="2723" y="0"/>
                      <a:pt x="2124" y="0"/>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2"/>
              <p:cNvSpPr/>
              <p:nvPr/>
            </p:nvSpPr>
            <p:spPr>
              <a:xfrm>
                <a:off x="1312100" y="2650100"/>
                <a:ext cx="68750" cy="53975"/>
              </a:xfrm>
              <a:custGeom>
                <a:avLst/>
                <a:gdLst/>
                <a:ahLst/>
                <a:cxnLst/>
                <a:rect l="l" t="t" r="r" b="b"/>
                <a:pathLst>
                  <a:path w="2750" h="2159" extrusionOk="0">
                    <a:moveTo>
                      <a:pt x="1" y="1"/>
                    </a:moveTo>
                    <a:cubicBezTo>
                      <a:pt x="601" y="1"/>
                      <a:pt x="1090" y="486"/>
                      <a:pt x="1090" y="1080"/>
                    </a:cubicBezTo>
                    <a:cubicBezTo>
                      <a:pt x="1090" y="1673"/>
                      <a:pt x="1579" y="2158"/>
                      <a:pt x="2179" y="2158"/>
                    </a:cubicBezTo>
                    <a:lnTo>
                      <a:pt x="2749" y="2158"/>
                    </a:lnTo>
                    <a:cubicBezTo>
                      <a:pt x="2151" y="2158"/>
                      <a:pt x="1660" y="1673"/>
                      <a:pt x="1660" y="1080"/>
                    </a:cubicBezTo>
                    <a:cubicBezTo>
                      <a:pt x="1660" y="486"/>
                      <a:pt x="1171" y="1"/>
                      <a:pt x="571" y="1"/>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2"/>
              <p:cNvSpPr/>
              <p:nvPr/>
            </p:nvSpPr>
            <p:spPr>
              <a:xfrm>
                <a:off x="1843075" y="3686325"/>
                <a:ext cx="377925" cy="205925"/>
              </a:xfrm>
              <a:custGeom>
                <a:avLst/>
                <a:gdLst/>
                <a:ahLst/>
                <a:cxnLst/>
                <a:rect l="l" t="t" r="r" b="b"/>
                <a:pathLst>
                  <a:path w="15117" h="8237" extrusionOk="0">
                    <a:moveTo>
                      <a:pt x="1738" y="0"/>
                    </a:moveTo>
                    <a:cubicBezTo>
                      <a:pt x="782" y="0"/>
                      <a:pt x="0" y="782"/>
                      <a:pt x="0" y="1737"/>
                    </a:cubicBezTo>
                    <a:lnTo>
                      <a:pt x="0" y="6500"/>
                    </a:lnTo>
                    <a:cubicBezTo>
                      <a:pt x="0" y="7455"/>
                      <a:pt x="782" y="8237"/>
                      <a:pt x="1738" y="8237"/>
                    </a:cubicBezTo>
                    <a:lnTo>
                      <a:pt x="13379" y="8237"/>
                    </a:lnTo>
                    <a:cubicBezTo>
                      <a:pt x="14333" y="8237"/>
                      <a:pt x="15116" y="7455"/>
                      <a:pt x="15116" y="6500"/>
                    </a:cubicBezTo>
                    <a:lnTo>
                      <a:pt x="15116" y="1737"/>
                    </a:lnTo>
                    <a:cubicBezTo>
                      <a:pt x="15116" y="782"/>
                      <a:pt x="14335" y="0"/>
                      <a:pt x="133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1843000" y="3797900"/>
                <a:ext cx="378000" cy="45300"/>
              </a:xfrm>
              <a:custGeom>
                <a:avLst/>
                <a:gdLst/>
                <a:ahLst/>
                <a:cxnLst/>
                <a:rect l="l" t="t" r="r" b="b"/>
                <a:pathLst>
                  <a:path w="15120" h="1812" extrusionOk="0">
                    <a:moveTo>
                      <a:pt x="1" y="1"/>
                    </a:moveTo>
                    <a:lnTo>
                      <a:pt x="1" y="1811"/>
                    </a:lnTo>
                    <a:lnTo>
                      <a:pt x="15119" y="1811"/>
                    </a:lnTo>
                    <a:lnTo>
                      <a:pt x="15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2088100" y="3720550"/>
                <a:ext cx="94425" cy="41850"/>
              </a:xfrm>
              <a:custGeom>
                <a:avLst/>
                <a:gdLst/>
                <a:ahLst/>
                <a:cxnLst/>
                <a:rect l="l" t="t" r="r" b="b"/>
                <a:pathLst>
                  <a:path w="3777" h="1674" extrusionOk="0">
                    <a:moveTo>
                      <a:pt x="836" y="1"/>
                    </a:moveTo>
                    <a:cubicBezTo>
                      <a:pt x="375" y="1"/>
                      <a:pt x="1" y="375"/>
                      <a:pt x="1" y="836"/>
                    </a:cubicBezTo>
                    <a:cubicBezTo>
                      <a:pt x="1" y="1300"/>
                      <a:pt x="373" y="1674"/>
                      <a:pt x="836" y="1674"/>
                    </a:cubicBezTo>
                    <a:lnTo>
                      <a:pt x="2938" y="1674"/>
                    </a:lnTo>
                    <a:cubicBezTo>
                      <a:pt x="3402" y="1674"/>
                      <a:pt x="3776" y="1300"/>
                      <a:pt x="3776" y="836"/>
                    </a:cubicBezTo>
                    <a:cubicBezTo>
                      <a:pt x="3776" y="375"/>
                      <a:pt x="3402" y="1"/>
                      <a:pt x="2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2"/>
              <p:cNvSpPr/>
              <p:nvPr/>
            </p:nvSpPr>
            <p:spPr>
              <a:xfrm>
                <a:off x="2123850" y="3720550"/>
                <a:ext cx="58700" cy="41850"/>
              </a:xfrm>
              <a:custGeom>
                <a:avLst/>
                <a:gdLst/>
                <a:ahLst/>
                <a:cxnLst/>
                <a:rect l="l" t="t" r="r" b="b"/>
                <a:pathLst>
                  <a:path w="2348" h="1674" extrusionOk="0">
                    <a:moveTo>
                      <a:pt x="800" y="1"/>
                    </a:moveTo>
                    <a:lnTo>
                      <a:pt x="0" y="1674"/>
                    </a:lnTo>
                    <a:lnTo>
                      <a:pt x="1511" y="1674"/>
                    </a:lnTo>
                    <a:cubicBezTo>
                      <a:pt x="1973" y="1674"/>
                      <a:pt x="2348" y="1300"/>
                      <a:pt x="2348" y="836"/>
                    </a:cubicBezTo>
                    <a:cubicBezTo>
                      <a:pt x="2346" y="375"/>
                      <a:pt x="1972" y="1"/>
                      <a:pt x="1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2"/>
              <p:cNvSpPr/>
              <p:nvPr/>
            </p:nvSpPr>
            <p:spPr>
              <a:xfrm>
                <a:off x="1889925" y="3733300"/>
                <a:ext cx="120125" cy="8175"/>
              </a:xfrm>
              <a:custGeom>
                <a:avLst/>
                <a:gdLst/>
                <a:ahLst/>
                <a:cxnLst/>
                <a:rect l="l" t="t" r="r" b="b"/>
                <a:pathLst>
                  <a:path w="4805" h="327" extrusionOk="0">
                    <a:moveTo>
                      <a:pt x="1" y="1"/>
                    </a:moveTo>
                    <a:lnTo>
                      <a:pt x="1" y="326"/>
                    </a:lnTo>
                    <a:lnTo>
                      <a:pt x="4804" y="326"/>
                    </a:lnTo>
                    <a:lnTo>
                      <a:pt x="48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2"/>
              <p:cNvSpPr/>
              <p:nvPr/>
            </p:nvSpPr>
            <p:spPr>
              <a:xfrm>
                <a:off x="1889925" y="3756300"/>
                <a:ext cx="165725" cy="8150"/>
              </a:xfrm>
              <a:custGeom>
                <a:avLst/>
                <a:gdLst/>
                <a:ahLst/>
                <a:cxnLst/>
                <a:rect l="l" t="t" r="r" b="b"/>
                <a:pathLst>
                  <a:path w="6629" h="326" extrusionOk="0">
                    <a:moveTo>
                      <a:pt x="1" y="1"/>
                    </a:moveTo>
                    <a:lnTo>
                      <a:pt x="1" y="326"/>
                    </a:lnTo>
                    <a:lnTo>
                      <a:pt x="6628" y="326"/>
                    </a:lnTo>
                    <a:lnTo>
                      <a:pt x="66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 name="Google Shape;1304;p52"/>
            <p:cNvSpPr/>
            <p:nvPr/>
          </p:nvSpPr>
          <p:spPr>
            <a:xfrm>
              <a:off x="719988" y="445373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2"/>
            <p:cNvSpPr/>
            <p:nvPr/>
          </p:nvSpPr>
          <p:spPr>
            <a:xfrm>
              <a:off x="1101817" y="415722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2"/>
            <p:cNvSpPr/>
            <p:nvPr/>
          </p:nvSpPr>
          <p:spPr>
            <a:xfrm>
              <a:off x="816779" y="3969852"/>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2"/>
            <p:cNvSpPr/>
            <p:nvPr/>
          </p:nvSpPr>
          <p:spPr>
            <a:xfrm>
              <a:off x="2720802" y="310002"/>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2"/>
            <p:cNvSpPr/>
            <p:nvPr/>
          </p:nvSpPr>
          <p:spPr>
            <a:xfrm>
              <a:off x="2499363" y="765978"/>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2"/>
            <p:cNvSpPr/>
            <p:nvPr/>
          </p:nvSpPr>
          <p:spPr>
            <a:xfrm>
              <a:off x="2817612" y="986278"/>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35"/>
          <p:cNvSpPr txBox="1"/>
          <p:nvPr/>
        </p:nvSpPr>
        <p:spPr>
          <a:xfrm>
            <a:off x="720000" y="1294800"/>
            <a:ext cx="7704000" cy="3693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sz="1200">
                <a:solidFill>
                  <a:schemeClr val="dk1"/>
                </a:solidFill>
                <a:latin typeface="Montserrat Medium"/>
                <a:ea typeface="Montserrat Medium"/>
                <a:cs typeface="Montserrat Medium"/>
                <a:sym typeface="Montserrat Medium"/>
              </a:rPr>
              <a:t>You can delete this slide when you’re done editing the presentation</a:t>
            </a:r>
            <a:endParaRPr sz="1200" b="1">
              <a:solidFill>
                <a:schemeClr val="dk1"/>
              </a:solidFill>
              <a:latin typeface="Montserrat"/>
              <a:ea typeface="Montserrat"/>
              <a:cs typeface="Montserrat"/>
              <a:sym typeface="Montserrat"/>
            </a:endParaRPr>
          </a:p>
        </p:txBody>
      </p:sp>
      <p:sp>
        <p:nvSpPr>
          <p:cNvPr id="326" name="Google Shape;326;p35"/>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CONTENTS OF THIS TEMPLATE</a:t>
            </a:r>
            <a:endParaRPr/>
          </a:p>
        </p:txBody>
      </p:sp>
      <p:sp>
        <p:nvSpPr>
          <p:cNvPr id="327" name="Google Shape;327;p35"/>
          <p:cNvSpPr txBox="1"/>
          <p:nvPr/>
        </p:nvSpPr>
        <p:spPr>
          <a:xfrm>
            <a:off x="720000" y="4147800"/>
            <a:ext cx="3852000" cy="461700"/>
          </a:xfrm>
          <a:prstGeom prst="rect">
            <a:avLst/>
          </a:prstGeom>
          <a:noFill/>
          <a:ln>
            <a:noFill/>
          </a:ln>
        </p:spPr>
        <p:txBody>
          <a:bodyPr spcFirstLastPara="1" wrap="square" lIns="90000" tIns="91425" rIns="90000" bIns="91425" anchor="t" anchorCtr="0">
            <a:noAutofit/>
          </a:bodyPr>
          <a:lstStyle/>
          <a:p>
            <a:pPr marL="0" lvl="0" indent="0" algn="ctr" rtl="0">
              <a:spcBef>
                <a:spcPts val="0"/>
              </a:spcBef>
              <a:spcAft>
                <a:spcPts val="0"/>
              </a:spcAft>
              <a:buNone/>
            </a:pPr>
            <a:r>
              <a:rPr lang="en" sz="800" b="1">
                <a:solidFill>
                  <a:schemeClr val="dk1"/>
                </a:solidFill>
                <a:latin typeface="Montserrat"/>
                <a:ea typeface="Montserrat"/>
                <a:cs typeface="Montserrat"/>
                <a:sym typeface="Montserrat"/>
              </a:rPr>
              <a:t>For more info:</a:t>
            </a:r>
            <a:br>
              <a:rPr lang="en" sz="800" b="1">
                <a:solidFill>
                  <a:schemeClr val="dk1"/>
                </a:solidFill>
                <a:latin typeface="Montserrat"/>
                <a:ea typeface="Montserrat"/>
                <a:cs typeface="Montserrat"/>
                <a:sym typeface="Montserrat"/>
              </a:rPr>
            </a:b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SLIDESGO </a:t>
            </a:r>
            <a:r>
              <a:rPr lang="en" sz="1000" b="1">
                <a:solidFill>
                  <a:schemeClr val="dk1"/>
                </a:solidFill>
                <a:latin typeface="Montserrat"/>
                <a:ea typeface="Montserrat"/>
                <a:cs typeface="Montserrat"/>
                <a:sym typeface="Montserrat"/>
              </a:rPr>
              <a:t> |  </a:t>
            </a:r>
            <a:r>
              <a:rPr lang="en" sz="10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BLOG</a:t>
            </a:r>
            <a:r>
              <a:rPr lang="en" sz="1000" b="1">
                <a:solidFill>
                  <a:schemeClr val="dk1"/>
                </a:solidFill>
                <a:latin typeface="Montserrat"/>
                <a:ea typeface="Montserrat"/>
                <a:cs typeface="Montserrat"/>
                <a:sym typeface="Montserrat"/>
              </a:rPr>
              <a:t>  |  </a:t>
            </a:r>
            <a:r>
              <a:rPr lang="en" sz="1000" b="1">
                <a:solidFill>
                  <a:schemeClr val="dk1"/>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FAQs</a:t>
            </a:r>
            <a:endParaRPr sz="1500" b="1">
              <a:solidFill>
                <a:schemeClr val="dk1"/>
              </a:solidFill>
              <a:latin typeface="Montserrat"/>
              <a:ea typeface="Montserrat"/>
              <a:cs typeface="Montserrat"/>
              <a:sym typeface="Montserrat"/>
            </a:endParaRPr>
          </a:p>
        </p:txBody>
      </p:sp>
      <p:sp>
        <p:nvSpPr>
          <p:cNvPr id="328" name="Google Shape;328;p35"/>
          <p:cNvSpPr txBox="1"/>
          <p:nvPr/>
        </p:nvSpPr>
        <p:spPr>
          <a:xfrm>
            <a:off x="4572000" y="4147800"/>
            <a:ext cx="3852000" cy="461700"/>
          </a:xfrm>
          <a:prstGeom prst="rect">
            <a:avLst/>
          </a:prstGeom>
          <a:noFill/>
          <a:ln>
            <a:noFill/>
          </a:ln>
        </p:spPr>
        <p:txBody>
          <a:bodyPr spcFirstLastPara="1" wrap="square" lIns="90000" tIns="91425" rIns="90000" bIns="91425" anchor="t" anchorCtr="0">
            <a:noAutofit/>
          </a:bodyPr>
          <a:lstStyle/>
          <a:p>
            <a:pPr marL="0" lvl="0" indent="0" algn="ctr" rtl="0">
              <a:spcBef>
                <a:spcPts val="0"/>
              </a:spcBef>
              <a:spcAft>
                <a:spcPts val="0"/>
              </a:spcAft>
              <a:buNone/>
            </a:pPr>
            <a:r>
              <a:rPr lang="en" sz="800" b="1">
                <a:solidFill>
                  <a:schemeClr val="dk1"/>
                </a:solidFill>
                <a:latin typeface="Montserrat"/>
                <a:ea typeface="Montserrat"/>
                <a:cs typeface="Montserrat"/>
                <a:sym typeface="Montserrat"/>
              </a:rPr>
              <a:t>You can visit our sister projects:</a:t>
            </a:r>
            <a:br>
              <a:rPr lang="en" sz="800" b="1">
                <a:solidFill>
                  <a:schemeClr val="dk1"/>
                </a:solidFill>
                <a:latin typeface="Montserrat"/>
                <a:ea typeface="Montserrat"/>
                <a:cs typeface="Montserrat"/>
                <a:sym typeface="Montserrat"/>
              </a:rPr>
            </a:br>
            <a:r>
              <a:rPr lang="en" sz="1000" b="1">
                <a:solidFill>
                  <a:schemeClr val="dk1"/>
                </a:solidFill>
                <a:uFill>
                  <a:noFill/>
                </a:uFill>
                <a:latin typeface="Montserrat"/>
                <a:ea typeface="Montserrat"/>
                <a:cs typeface="Montserrat"/>
                <a:sym typeface="Montserrat"/>
                <a:hlinkClick r:id="rId6">
                  <a:extLst>
                    <a:ext uri="{A12FA001-AC4F-418D-AE19-62706E023703}">
                      <ahyp:hlinkClr xmlns:ahyp="http://schemas.microsoft.com/office/drawing/2018/hyperlinkcolor" val="tx"/>
                    </a:ext>
                  </a:extLst>
                </a:hlinkClick>
              </a:rPr>
              <a:t>FREEPIK</a:t>
            </a:r>
            <a:r>
              <a:rPr lang="en" sz="1000" b="1">
                <a:solidFill>
                  <a:schemeClr val="dk1"/>
                </a:solidFill>
                <a:latin typeface="Montserrat"/>
                <a:ea typeface="Montserrat"/>
                <a:cs typeface="Montserrat"/>
                <a:sym typeface="Montserrat"/>
              </a:rPr>
              <a:t> | </a:t>
            </a:r>
            <a:r>
              <a:rPr lang="en" sz="1000" b="1">
                <a:solidFill>
                  <a:schemeClr val="dk1"/>
                </a:solidFill>
                <a:uFill>
                  <a:noFill/>
                </a:uFill>
                <a:latin typeface="Montserrat"/>
                <a:ea typeface="Montserrat"/>
                <a:cs typeface="Montserrat"/>
                <a:sym typeface="Montserrat"/>
                <a:hlinkClick r:id="rId7">
                  <a:extLst>
                    <a:ext uri="{A12FA001-AC4F-418D-AE19-62706E023703}">
                      <ahyp:hlinkClr xmlns:ahyp="http://schemas.microsoft.com/office/drawing/2018/hyperlinkcolor" val="tx"/>
                    </a:ext>
                  </a:extLst>
                </a:hlinkClick>
              </a:rPr>
              <a:t>FLATICON</a:t>
            </a:r>
            <a:r>
              <a:rPr lang="en" sz="1000" b="1">
                <a:solidFill>
                  <a:schemeClr val="dk1"/>
                </a:solidFill>
                <a:latin typeface="Montserrat"/>
                <a:ea typeface="Montserrat"/>
                <a:cs typeface="Montserrat"/>
                <a:sym typeface="Montserrat"/>
              </a:rPr>
              <a:t> | </a:t>
            </a:r>
            <a:r>
              <a:rPr lang="en" sz="1000" b="1">
                <a:solidFill>
                  <a:schemeClr val="dk1"/>
                </a:solidFill>
                <a:uFill>
                  <a:noFill/>
                </a:uFill>
                <a:latin typeface="Montserrat"/>
                <a:ea typeface="Montserrat"/>
                <a:cs typeface="Montserrat"/>
                <a:sym typeface="Montserrat"/>
                <a:hlinkClick r:id="rId8">
                  <a:extLst>
                    <a:ext uri="{A12FA001-AC4F-418D-AE19-62706E023703}">
                      <ahyp:hlinkClr xmlns:ahyp="http://schemas.microsoft.com/office/drawing/2018/hyperlinkcolor" val="tx"/>
                    </a:ext>
                  </a:extLst>
                </a:hlinkClick>
              </a:rPr>
              <a:t>STORYSET</a:t>
            </a:r>
            <a:r>
              <a:rPr lang="en" sz="1000" b="1">
                <a:solidFill>
                  <a:schemeClr val="dk1"/>
                </a:solidFill>
                <a:latin typeface="Montserrat"/>
                <a:ea typeface="Montserrat"/>
                <a:cs typeface="Montserrat"/>
                <a:sym typeface="Montserrat"/>
              </a:rPr>
              <a:t> | </a:t>
            </a:r>
            <a:r>
              <a:rPr lang="en" sz="1000" b="1">
                <a:solidFill>
                  <a:schemeClr val="dk1"/>
                </a:solidFill>
                <a:uFill>
                  <a:noFill/>
                </a:uFill>
                <a:latin typeface="Montserrat"/>
                <a:ea typeface="Montserrat"/>
                <a:cs typeface="Montserrat"/>
                <a:sym typeface="Montserrat"/>
                <a:hlinkClick r:id="rId9">
                  <a:extLst>
                    <a:ext uri="{A12FA001-AC4F-418D-AE19-62706E023703}">
                      <ahyp:hlinkClr xmlns:ahyp="http://schemas.microsoft.com/office/drawing/2018/hyperlinkcolor" val="tx"/>
                    </a:ext>
                  </a:extLst>
                </a:hlinkClick>
              </a:rPr>
              <a:t>WEPIK </a:t>
            </a:r>
            <a:r>
              <a:rPr lang="en" sz="1000" b="1">
                <a:solidFill>
                  <a:schemeClr val="dk1"/>
                </a:solidFill>
                <a:latin typeface="Montserrat"/>
                <a:ea typeface="Montserrat"/>
                <a:cs typeface="Montserrat"/>
                <a:sym typeface="Montserrat"/>
              </a:rPr>
              <a:t>| </a:t>
            </a:r>
            <a:r>
              <a:rPr lang="en" sz="1000" b="1">
                <a:solidFill>
                  <a:schemeClr val="hlink"/>
                </a:solidFill>
                <a:uFill>
                  <a:noFill/>
                </a:uFill>
                <a:latin typeface="Montserrat"/>
                <a:ea typeface="Montserrat"/>
                <a:cs typeface="Montserrat"/>
                <a:sym typeface="Montserrat"/>
                <a:hlinkClick r:id="rId10"/>
              </a:rPr>
              <a:t>VIDEVO</a:t>
            </a:r>
            <a:endParaRPr sz="600" b="1">
              <a:solidFill>
                <a:schemeClr val="dk1"/>
              </a:solidFill>
              <a:latin typeface="Montserrat"/>
              <a:ea typeface="Montserrat"/>
              <a:cs typeface="Montserrat"/>
              <a:sym typeface="Montserrat"/>
            </a:endParaRPr>
          </a:p>
        </p:txBody>
      </p:sp>
      <p:graphicFrame>
        <p:nvGraphicFramePr>
          <p:cNvPr id="329" name="Google Shape;329;p35"/>
          <p:cNvGraphicFramePr/>
          <p:nvPr/>
        </p:nvGraphicFramePr>
        <p:xfrm>
          <a:off x="720000" y="1924856"/>
          <a:ext cx="7704000" cy="1965780"/>
        </p:xfrm>
        <a:graphic>
          <a:graphicData uri="http://schemas.openxmlformats.org/drawingml/2006/table">
            <a:tbl>
              <a:tblPr>
                <a:noFill/>
                <a:tableStyleId>{FD42A805-000F-4937-A1E6-D71B3A252EAB}</a:tableStyleId>
              </a:tblPr>
              <a:tblGrid>
                <a:gridCol w="2229350">
                  <a:extLst>
                    <a:ext uri="{9D8B030D-6E8A-4147-A177-3AD203B41FA5}">
                      <a16:colId xmlns:a16="http://schemas.microsoft.com/office/drawing/2014/main" val="20000"/>
                    </a:ext>
                  </a:extLst>
                </a:gridCol>
                <a:gridCol w="5474650">
                  <a:extLst>
                    <a:ext uri="{9D8B030D-6E8A-4147-A177-3AD203B41FA5}">
                      <a16:colId xmlns:a16="http://schemas.microsoft.com/office/drawing/2014/main" val="20001"/>
                    </a:ext>
                  </a:extLst>
                </a:gridCol>
              </a:tblGrid>
              <a:tr h="327600">
                <a:tc>
                  <a:txBody>
                    <a:bodyPr/>
                    <a:lstStyle/>
                    <a:p>
                      <a:pPr marL="0" lvl="0" indent="0" algn="l" rtl="0">
                        <a:spcBef>
                          <a:spcPts val="0"/>
                        </a:spcBef>
                        <a:spcAft>
                          <a:spcPts val="0"/>
                        </a:spcAft>
                        <a:buNone/>
                      </a:pPr>
                      <a:r>
                        <a:rPr lang="en" sz="950" b="1">
                          <a:solidFill>
                            <a:schemeClr val="hlink"/>
                          </a:solidFill>
                          <a:uFill>
                            <a:noFill/>
                          </a:uFill>
                          <a:latin typeface="Montserrat"/>
                          <a:ea typeface="Montserrat"/>
                          <a:cs typeface="Montserrat"/>
                          <a:sym typeface="Montserrat"/>
                          <a:hlinkClick r:id="rId11" action="ppaction://hlinksldjump"/>
                        </a:rPr>
                        <a:t>Fonts</a:t>
                      </a:r>
                      <a:endParaRPr sz="950" b="1">
                        <a:solidFill>
                          <a:schemeClr val="dk1"/>
                        </a:solidFill>
                        <a:latin typeface="Montserrat"/>
                        <a:ea typeface="Montserrat"/>
                        <a:cs typeface="Montserrat"/>
                        <a:sym typeface="Montserra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950">
                          <a:solidFill>
                            <a:schemeClr val="dk1"/>
                          </a:solidFill>
                          <a:latin typeface="Montserrat Medium"/>
                          <a:ea typeface="Montserrat Medium"/>
                          <a:cs typeface="Montserrat Medium"/>
                          <a:sym typeface="Montserrat Medium"/>
                        </a:rPr>
                        <a:t>To view this template correctly in PowerPoint, download and install the fonts we used</a:t>
                      </a:r>
                      <a:endParaRPr sz="950">
                        <a:solidFill>
                          <a:schemeClr val="dk1"/>
                        </a:solidFill>
                        <a:latin typeface="Montserrat Medium"/>
                        <a:ea typeface="Montserrat Medium"/>
                        <a:cs typeface="Montserrat Medium"/>
                        <a:sym typeface="Montserrat Medium"/>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27600">
                <a:tc>
                  <a:txBody>
                    <a:bodyPr/>
                    <a:lstStyle/>
                    <a:p>
                      <a:pPr marL="0" lvl="0" indent="0" algn="l" rtl="0">
                        <a:spcBef>
                          <a:spcPts val="0"/>
                        </a:spcBef>
                        <a:spcAft>
                          <a:spcPts val="0"/>
                        </a:spcAft>
                        <a:buNone/>
                      </a:pPr>
                      <a:r>
                        <a:rPr lang="en" sz="950" b="1">
                          <a:solidFill>
                            <a:schemeClr val="hlink"/>
                          </a:solidFill>
                          <a:uFill>
                            <a:noFill/>
                          </a:uFill>
                          <a:latin typeface="Montserrat"/>
                          <a:ea typeface="Montserrat"/>
                          <a:cs typeface="Montserrat"/>
                          <a:sym typeface="Montserrat"/>
                          <a:hlinkClick r:id="rId12" action="ppaction://hlinksldjump"/>
                        </a:rPr>
                        <a:t>Used</a:t>
                      </a:r>
                      <a:r>
                        <a:rPr lang="en" sz="950" b="1">
                          <a:solidFill>
                            <a:schemeClr val="dk1"/>
                          </a:solidFill>
                          <a:latin typeface="Montserrat"/>
                          <a:ea typeface="Montserrat"/>
                          <a:cs typeface="Montserrat"/>
                          <a:sym typeface="Montserrat"/>
                        </a:rPr>
                        <a:t> and </a:t>
                      </a:r>
                      <a:r>
                        <a:rPr lang="en" sz="950" b="1">
                          <a:solidFill>
                            <a:schemeClr val="hlink"/>
                          </a:solidFill>
                          <a:uFill>
                            <a:noFill/>
                          </a:uFill>
                          <a:latin typeface="Montserrat"/>
                          <a:ea typeface="Montserrat"/>
                          <a:cs typeface="Montserrat"/>
                          <a:sym typeface="Montserrat"/>
                          <a:hlinkClick r:id="rId13" action="ppaction://hlinksldjump"/>
                        </a:rPr>
                        <a:t>alternative</a:t>
                      </a:r>
                      <a:r>
                        <a:rPr lang="en" sz="950" b="1">
                          <a:solidFill>
                            <a:schemeClr val="hlink"/>
                          </a:solidFill>
                          <a:uFill>
                            <a:noFill/>
                          </a:uFill>
                          <a:latin typeface="Montserrat"/>
                          <a:ea typeface="Montserrat"/>
                          <a:cs typeface="Montserrat"/>
                          <a:sym typeface="Montserrat"/>
                          <a:hlinkClick r:id="rId13" action="ppaction://hlinksldjump"/>
                        </a:rPr>
                        <a:t> resources</a:t>
                      </a:r>
                      <a:endParaRPr sz="950" b="1">
                        <a:solidFill>
                          <a:schemeClr val="dk1"/>
                        </a:solidFill>
                        <a:latin typeface="Montserrat"/>
                        <a:ea typeface="Montserrat"/>
                        <a:cs typeface="Montserrat"/>
                        <a:sym typeface="Montserra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950">
                          <a:solidFill>
                            <a:schemeClr val="dk1"/>
                          </a:solidFill>
                          <a:latin typeface="Montserrat Medium"/>
                          <a:ea typeface="Montserrat Medium"/>
                          <a:cs typeface="Montserrat Medium"/>
                          <a:sym typeface="Montserrat Medium"/>
                        </a:rPr>
                        <a:t>An assortment of graphic resources that are suitable for use in this presentation</a:t>
                      </a:r>
                      <a:endParaRPr sz="950">
                        <a:solidFill>
                          <a:schemeClr val="dk1"/>
                        </a:solidFill>
                        <a:latin typeface="Montserrat Medium"/>
                        <a:ea typeface="Montserrat Medium"/>
                        <a:cs typeface="Montserrat Medium"/>
                        <a:sym typeface="Montserrat Medium"/>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27600">
                <a:tc>
                  <a:txBody>
                    <a:bodyPr/>
                    <a:lstStyle/>
                    <a:p>
                      <a:pPr marL="0" lvl="0" indent="0" algn="l" rtl="0">
                        <a:spcBef>
                          <a:spcPts val="0"/>
                        </a:spcBef>
                        <a:spcAft>
                          <a:spcPts val="0"/>
                        </a:spcAft>
                        <a:buNone/>
                      </a:pPr>
                      <a:r>
                        <a:rPr lang="en" sz="950" b="1">
                          <a:solidFill>
                            <a:schemeClr val="hlink"/>
                          </a:solidFill>
                          <a:uFill>
                            <a:noFill/>
                          </a:uFill>
                          <a:latin typeface="Montserrat"/>
                          <a:ea typeface="Montserrat"/>
                          <a:cs typeface="Montserrat"/>
                          <a:sym typeface="Montserrat"/>
                          <a:hlinkClick r:id="rId14" action="ppaction://hlinksldjump"/>
                        </a:rPr>
                        <a:t>Thanks slide</a:t>
                      </a:r>
                      <a:endParaRPr sz="950" b="1">
                        <a:solidFill>
                          <a:schemeClr val="dk1"/>
                        </a:solidFill>
                        <a:latin typeface="Montserrat"/>
                        <a:ea typeface="Montserrat"/>
                        <a:cs typeface="Montserrat"/>
                        <a:sym typeface="Montserra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950">
                          <a:solidFill>
                            <a:schemeClr val="dk1"/>
                          </a:solidFill>
                          <a:latin typeface="Montserrat Medium"/>
                          <a:ea typeface="Montserrat Medium"/>
                          <a:cs typeface="Montserrat Medium"/>
                          <a:sym typeface="Montserrat Medium"/>
                        </a:rPr>
                        <a:t>You must keep it so that proper credits for our design are given</a:t>
                      </a:r>
                      <a:endParaRPr sz="950">
                        <a:solidFill>
                          <a:schemeClr val="dk1"/>
                        </a:solidFill>
                        <a:latin typeface="Montserrat Medium"/>
                        <a:ea typeface="Montserrat Medium"/>
                        <a:cs typeface="Montserrat Medium"/>
                        <a:sym typeface="Montserrat Medium"/>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27600">
                <a:tc>
                  <a:txBody>
                    <a:bodyPr/>
                    <a:lstStyle/>
                    <a:p>
                      <a:pPr marL="0" lvl="0" indent="0" algn="l" rtl="0">
                        <a:spcBef>
                          <a:spcPts val="0"/>
                        </a:spcBef>
                        <a:spcAft>
                          <a:spcPts val="0"/>
                        </a:spcAft>
                        <a:buNone/>
                      </a:pPr>
                      <a:r>
                        <a:rPr lang="en" sz="950" b="1">
                          <a:solidFill>
                            <a:schemeClr val="hlink"/>
                          </a:solidFill>
                          <a:uFill>
                            <a:noFill/>
                          </a:uFill>
                          <a:latin typeface="Montserrat"/>
                          <a:ea typeface="Montserrat"/>
                          <a:cs typeface="Montserrat"/>
                          <a:sym typeface="Montserrat"/>
                          <a:hlinkClick r:id="rId11" action="ppaction://hlinksldjump"/>
                        </a:rPr>
                        <a:t>Colors</a:t>
                      </a:r>
                      <a:endParaRPr sz="950" b="1">
                        <a:solidFill>
                          <a:schemeClr val="dk1"/>
                        </a:solidFill>
                        <a:latin typeface="Montserrat"/>
                        <a:ea typeface="Montserrat"/>
                        <a:cs typeface="Montserrat"/>
                        <a:sym typeface="Montserra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950">
                          <a:solidFill>
                            <a:schemeClr val="dk1"/>
                          </a:solidFill>
                          <a:latin typeface="Montserrat Medium"/>
                          <a:ea typeface="Montserrat Medium"/>
                          <a:cs typeface="Montserrat Medium"/>
                          <a:sym typeface="Montserrat Medium"/>
                        </a:rPr>
                        <a:t>All the colors used in this presentation</a:t>
                      </a:r>
                      <a:endParaRPr sz="950">
                        <a:solidFill>
                          <a:schemeClr val="dk1"/>
                        </a:solidFill>
                        <a:latin typeface="Montserrat Medium"/>
                        <a:ea typeface="Montserrat Medium"/>
                        <a:cs typeface="Montserrat Medium"/>
                        <a:sym typeface="Montserrat Medium"/>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27600">
                <a:tc>
                  <a:txBody>
                    <a:bodyPr/>
                    <a:lstStyle/>
                    <a:p>
                      <a:pPr marL="0" lvl="0" indent="0" algn="l" rtl="0">
                        <a:spcBef>
                          <a:spcPts val="0"/>
                        </a:spcBef>
                        <a:spcAft>
                          <a:spcPts val="0"/>
                        </a:spcAft>
                        <a:buNone/>
                      </a:pPr>
                      <a:r>
                        <a:rPr lang="en" sz="950" b="1">
                          <a:solidFill>
                            <a:schemeClr val="hlink"/>
                          </a:solidFill>
                          <a:uFill>
                            <a:noFill/>
                          </a:uFill>
                          <a:latin typeface="Montserrat"/>
                          <a:ea typeface="Montserrat"/>
                          <a:cs typeface="Montserrat"/>
                          <a:sym typeface="Montserrat"/>
                          <a:hlinkClick r:id="rId15" action="ppaction://hlinksldjump"/>
                        </a:rPr>
                        <a:t>Icons</a:t>
                      </a:r>
                      <a:r>
                        <a:rPr lang="en" sz="950" b="1">
                          <a:solidFill>
                            <a:schemeClr val="dk1"/>
                          </a:solidFill>
                          <a:latin typeface="Montserrat"/>
                          <a:ea typeface="Montserrat"/>
                          <a:cs typeface="Montserrat"/>
                          <a:sym typeface="Montserrat"/>
                        </a:rPr>
                        <a:t> and </a:t>
                      </a:r>
                      <a:r>
                        <a:rPr lang="en" sz="950" b="1">
                          <a:solidFill>
                            <a:schemeClr val="hlink"/>
                          </a:solidFill>
                          <a:uFill>
                            <a:noFill/>
                          </a:uFill>
                          <a:latin typeface="Montserrat"/>
                          <a:ea typeface="Montserrat"/>
                          <a:cs typeface="Montserrat"/>
                          <a:sym typeface="Montserrat"/>
                          <a:hlinkClick r:id="rId16" action="ppaction://hlinksldjump"/>
                        </a:rPr>
                        <a:t>infographic resources</a:t>
                      </a:r>
                      <a:endParaRPr sz="950" b="1">
                        <a:solidFill>
                          <a:schemeClr val="dk1"/>
                        </a:solidFill>
                        <a:latin typeface="Montserrat"/>
                        <a:ea typeface="Montserrat"/>
                        <a:cs typeface="Montserrat"/>
                        <a:sym typeface="Montserra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950">
                          <a:solidFill>
                            <a:schemeClr val="dk1"/>
                          </a:solidFill>
                          <a:latin typeface="Montserrat Medium"/>
                          <a:ea typeface="Montserrat Medium"/>
                          <a:cs typeface="Montserrat Medium"/>
                          <a:sym typeface="Montserrat Medium"/>
                        </a:rPr>
                        <a:t>These can be used in the template, and their size and color can be edited</a:t>
                      </a:r>
                      <a:endParaRPr sz="950">
                        <a:solidFill>
                          <a:schemeClr val="dk1"/>
                        </a:solidFill>
                        <a:latin typeface="Montserrat Medium"/>
                        <a:ea typeface="Montserrat Medium"/>
                        <a:cs typeface="Montserrat Medium"/>
                        <a:sym typeface="Montserrat Medium"/>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27600">
                <a:tc>
                  <a:txBody>
                    <a:bodyPr/>
                    <a:lstStyle/>
                    <a:p>
                      <a:pPr marL="0" lvl="0" indent="0" algn="l" rtl="0">
                        <a:spcBef>
                          <a:spcPts val="0"/>
                        </a:spcBef>
                        <a:spcAft>
                          <a:spcPts val="0"/>
                        </a:spcAft>
                        <a:buNone/>
                      </a:pPr>
                      <a:r>
                        <a:rPr lang="en" sz="950" b="1">
                          <a:solidFill>
                            <a:schemeClr val="dk1"/>
                          </a:solidFill>
                          <a:latin typeface="Montserrat"/>
                          <a:ea typeface="Montserrat"/>
                          <a:cs typeface="Montserrat"/>
                          <a:sym typeface="Montserrat"/>
                        </a:rPr>
                        <a:t>Editable presentation theme </a:t>
                      </a:r>
                      <a:endParaRPr sz="950" b="1">
                        <a:solidFill>
                          <a:schemeClr val="dk1"/>
                        </a:solidFill>
                        <a:latin typeface="Montserrat"/>
                        <a:ea typeface="Montserrat"/>
                        <a:cs typeface="Montserrat"/>
                        <a:sym typeface="Montserra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950">
                          <a:solidFill>
                            <a:schemeClr val="dk1"/>
                          </a:solidFill>
                          <a:latin typeface="Montserrat Medium"/>
                          <a:ea typeface="Montserrat Medium"/>
                          <a:cs typeface="Montserrat Medium"/>
                          <a:sym typeface="Montserrat Medium"/>
                        </a:rPr>
                        <a:t>You can edit the master slides easily. For more info, click </a:t>
                      </a:r>
                      <a:r>
                        <a:rPr lang="en" sz="950" b="1">
                          <a:solidFill>
                            <a:schemeClr val="dk1"/>
                          </a:solidFill>
                          <a:uFill>
                            <a:noFill/>
                          </a:uFill>
                          <a:latin typeface="Montserrat"/>
                          <a:ea typeface="Montserrat"/>
                          <a:cs typeface="Montserrat"/>
                          <a:sym typeface="Montserrat"/>
                          <a:hlinkClick r:id="rId17">
                            <a:extLst>
                              <a:ext uri="{A12FA001-AC4F-418D-AE19-62706E023703}">
                                <ahyp:hlinkClr xmlns:ahyp="http://schemas.microsoft.com/office/drawing/2018/hyperlinkcolor" val="tx"/>
                              </a:ext>
                            </a:extLst>
                          </a:hlinkClick>
                        </a:rPr>
                        <a:t>here</a:t>
                      </a:r>
                      <a:endParaRPr sz="950" b="1">
                        <a:solidFill>
                          <a:schemeClr val="dk1"/>
                        </a:solidFill>
                        <a:latin typeface="Montserrat"/>
                        <a:ea typeface="Montserrat"/>
                        <a:cs typeface="Montserrat"/>
                        <a:sym typeface="Montserrat"/>
                      </a:endParaRPr>
                    </a:p>
                  </a:txBody>
                  <a:tcPr marL="91425" marR="91425" marT="91425" marB="91425">
                    <a:lnL w="19050" cap="flat" cmpd="sng">
                      <a:solidFill>
                        <a:schemeClr val="dk2"/>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4" name="Google Shape;1314;p53"/>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STUDENT PROGRESS</a:t>
            </a:r>
            <a:endParaRPr/>
          </a:p>
        </p:txBody>
      </p:sp>
      <p:cxnSp>
        <p:nvCxnSpPr>
          <p:cNvPr id="1315" name="Google Shape;1315;p53"/>
          <p:cNvCxnSpPr>
            <a:stCxn id="1316" idx="6"/>
            <a:endCxn id="1317" idx="2"/>
          </p:cNvCxnSpPr>
          <p:nvPr/>
        </p:nvCxnSpPr>
        <p:spPr>
          <a:xfrm>
            <a:off x="2275200" y="2840775"/>
            <a:ext cx="955200" cy="349500"/>
          </a:xfrm>
          <a:prstGeom prst="curvedConnector3">
            <a:avLst>
              <a:gd name="adj1" fmla="val 50000"/>
            </a:avLst>
          </a:prstGeom>
          <a:noFill/>
          <a:ln w="19050" cap="flat" cmpd="sng">
            <a:solidFill>
              <a:schemeClr val="lt2"/>
            </a:solidFill>
            <a:prstDash val="solid"/>
            <a:round/>
            <a:headEnd type="none" w="med" len="med"/>
            <a:tailEnd type="none" w="med" len="med"/>
          </a:ln>
        </p:spPr>
      </p:cxnSp>
      <p:sp>
        <p:nvSpPr>
          <p:cNvPr id="1316" name="Google Shape;1316;p53"/>
          <p:cNvSpPr/>
          <p:nvPr/>
        </p:nvSpPr>
        <p:spPr>
          <a:xfrm>
            <a:off x="1411200" y="2409225"/>
            <a:ext cx="864000" cy="863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00000"/>
              </a:solidFill>
            </a:endParaRPr>
          </a:p>
        </p:txBody>
      </p:sp>
      <p:sp>
        <p:nvSpPr>
          <p:cNvPr id="1318" name="Google Shape;1318;p53"/>
          <p:cNvSpPr/>
          <p:nvPr/>
        </p:nvSpPr>
        <p:spPr>
          <a:xfrm>
            <a:off x="5049597" y="2409225"/>
            <a:ext cx="864000" cy="863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00000"/>
              </a:solidFill>
            </a:endParaRPr>
          </a:p>
        </p:txBody>
      </p:sp>
      <p:sp>
        <p:nvSpPr>
          <p:cNvPr id="1317" name="Google Shape;1317;p53"/>
          <p:cNvSpPr/>
          <p:nvPr/>
        </p:nvSpPr>
        <p:spPr>
          <a:xfrm>
            <a:off x="3230398" y="2758630"/>
            <a:ext cx="864000" cy="863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00000"/>
              </a:solidFill>
            </a:endParaRPr>
          </a:p>
        </p:txBody>
      </p:sp>
      <p:sp>
        <p:nvSpPr>
          <p:cNvPr id="1319" name="Google Shape;1319;p53"/>
          <p:cNvSpPr/>
          <p:nvPr/>
        </p:nvSpPr>
        <p:spPr>
          <a:xfrm>
            <a:off x="6868795" y="2758630"/>
            <a:ext cx="864000" cy="863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000000"/>
              </a:solidFill>
            </a:endParaRPr>
          </a:p>
        </p:txBody>
      </p:sp>
      <p:cxnSp>
        <p:nvCxnSpPr>
          <p:cNvPr id="1320" name="Google Shape;1320;p53"/>
          <p:cNvCxnSpPr>
            <a:stCxn id="1317" idx="6"/>
            <a:endCxn id="1318" idx="2"/>
          </p:cNvCxnSpPr>
          <p:nvPr/>
        </p:nvCxnSpPr>
        <p:spPr>
          <a:xfrm rot="10800000" flipH="1">
            <a:off x="4094398" y="2840680"/>
            <a:ext cx="955200" cy="349500"/>
          </a:xfrm>
          <a:prstGeom prst="curvedConnector3">
            <a:avLst>
              <a:gd name="adj1" fmla="val 50000"/>
            </a:avLst>
          </a:prstGeom>
          <a:noFill/>
          <a:ln w="19050" cap="flat" cmpd="sng">
            <a:solidFill>
              <a:schemeClr val="lt2"/>
            </a:solidFill>
            <a:prstDash val="solid"/>
            <a:round/>
            <a:headEnd type="none" w="med" len="med"/>
            <a:tailEnd type="none" w="med" len="med"/>
          </a:ln>
        </p:spPr>
      </p:cxnSp>
      <p:cxnSp>
        <p:nvCxnSpPr>
          <p:cNvPr id="1321" name="Google Shape;1321;p53"/>
          <p:cNvCxnSpPr>
            <a:stCxn id="1318" idx="6"/>
            <a:endCxn id="1319" idx="2"/>
          </p:cNvCxnSpPr>
          <p:nvPr/>
        </p:nvCxnSpPr>
        <p:spPr>
          <a:xfrm>
            <a:off x="5913597" y="2840775"/>
            <a:ext cx="955200" cy="349500"/>
          </a:xfrm>
          <a:prstGeom prst="curvedConnector3">
            <a:avLst>
              <a:gd name="adj1" fmla="val 50000"/>
            </a:avLst>
          </a:prstGeom>
          <a:noFill/>
          <a:ln w="19050" cap="flat" cmpd="sng">
            <a:solidFill>
              <a:schemeClr val="lt2"/>
            </a:solidFill>
            <a:prstDash val="solid"/>
            <a:round/>
            <a:headEnd type="none" w="med" len="med"/>
            <a:tailEnd type="none" w="med" len="med"/>
          </a:ln>
        </p:spPr>
      </p:cxnSp>
      <p:grpSp>
        <p:nvGrpSpPr>
          <p:cNvPr id="1322" name="Google Shape;1322;p53"/>
          <p:cNvGrpSpPr/>
          <p:nvPr/>
        </p:nvGrpSpPr>
        <p:grpSpPr>
          <a:xfrm>
            <a:off x="3415791" y="2966349"/>
            <a:ext cx="493215" cy="447662"/>
            <a:chOff x="-40378075" y="3267450"/>
            <a:chExt cx="317425" cy="289075"/>
          </a:xfrm>
        </p:grpSpPr>
        <p:sp>
          <p:nvSpPr>
            <p:cNvPr id="1323" name="Google Shape;1323;p5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3"/>
          <p:cNvGrpSpPr/>
          <p:nvPr/>
        </p:nvGrpSpPr>
        <p:grpSpPr>
          <a:xfrm>
            <a:off x="1596596" y="2594182"/>
            <a:ext cx="493208" cy="493185"/>
            <a:chOff x="-37385100" y="3949908"/>
            <a:chExt cx="321350" cy="318225"/>
          </a:xfrm>
        </p:grpSpPr>
        <p:sp>
          <p:nvSpPr>
            <p:cNvPr id="1328" name="Google Shape;1328;p5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 name="Google Shape;1330;p53"/>
          <p:cNvGrpSpPr/>
          <p:nvPr/>
        </p:nvGrpSpPr>
        <p:grpSpPr>
          <a:xfrm>
            <a:off x="5234993" y="2649190"/>
            <a:ext cx="493207" cy="383170"/>
            <a:chOff x="-41526450" y="3653375"/>
            <a:chExt cx="315875" cy="247350"/>
          </a:xfrm>
        </p:grpSpPr>
        <p:sp>
          <p:nvSpPr>
            <p:cNvPr id="1331" name="Google Shape;1331;p5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53"/>
          <p:cNvGrpSpPr/>
          <p:nvPr/>
        </p:nvGrpSpPr>
        <p:grpSpPr>
          <a:xfrm>
            <a:off x="7057983" y="2943587"/>
            <a:ext cx="485625" cy="493185"/>
            <a:chOff x="-37804925" y="3953450"/>
            <a:chExt cx="315075" cy="318225"/>
          </a:xfrm>
        </p:grpSpPr>
        <p:sp>
          <p:nvSpPr>
            <p:cNvPr id="1334" name="Google Shape;1334;p5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7" name="Google Shape;1337;p53"/>
          <p:cNvSpPr txBox="1"/>
          <p:nvPr/>
        </p:nvSpPr>
        <p:spPr>
          <a:xfrm>
            <a:off x="2539198" y="3621600"/>
            <a:ext cx="2246400" cy="554100"/>
          </a:xfrm>
          <a:prstGeom prst="rect">
            <a:avLst/>
          </a:prstGeom>
          <a:noFill/>
          <a:ln>
            <a:noFill/>
          </a:ln>
        </p:spPr>
        <p:txBody>
          <a:bodyPr spcFirstLastPara="1" wrap="square" lIns="90000" tIns="91425" rIns="90000" bIns="91425" anchor="b" anchorCtr="0">
            <a:noAutofit/>
          </a:bodyPr>
          <a:lstStyle/>
          <a:p>
            <a:pPr marL="0" lvl="0" indent="0" algn="ctr" rtl="0">
              <a:spcBef>
                <a:spcPts val="0"/>
              </a:spcBef>
              <a:spcAft>
                <a:spcPts val="0"/>
              </a:spcAft>
              <a:buNone/>
            </a:pPr>
            <a:r>
              <a:rPr lang="en" sz="2400">
                <a:solidFill>
                  <a:schemeClr val="lt1"/>
                </a:solidFill>
                <a:latin typeface="Montserrat Black"/>
                <a:ea typeface="Montserrat Black"/>
                <a:cs typeface="Montserrat Black"/>
                <a:sym typeface="Montserrat Black"/>
              </a:rPr>
              <a:t>2ND TERM</a:t>
            </a:r>
            <a:endParaRPr sz="2400">
              <a:solidFill>
                <a:schemeClr val="lt1"/>
              </a:solidFill>
              <a:latin typeface="Montserrat Black"/>
              <a:ea typeface="Montserrat Black"/>
              <a:cs typeface="Montserrat Black"/>
              <a:sym typeface="Montserrat Black"/>
            </a:endParaRPr>
          </a:p>
        </p:txBody>
      </p:sp>
      <p:sp>
        <p:nvSpPr>
          <p:cNvPr id="1338" name="Google Shape;1338;p53"/>
          <p:cNvSpPr txBox="1"/>
          <p:nvPr/>
        </p:nvSpPr>
        <p:spPr>
          <a:xfrm>
            <a:off x="2539198" y="4099500"/>
            <a:ext cx="2246400" cy="504000"/>
          </a:xfrm>
          <a:prstGeom prst="rect">
            <a:avLst/>
          </a:prstGeom>
          <a:noFill/>
          <a:ln>
            <a:noFill/>
          </a:ln>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Jupiter is the biggest planet of them all</a:t>
            </a:r>
            <a:endParaRPr>
              <a:solidFill>
                <a:schemeClr val="dk1"/>
              </a:solidFill>
              <a:latin typeface="Montserrat Medium"/>
              <a:ea typeface="Montserrat Medium"/>
              <a:cs typeface="Montserrat Medium"/>
              <a:sym typeface="Montserrat Medium"/>
            </a:endParaRPr>
          </a:p>
        </p:txBody>
      </p:sp>
      <p:sp>
        <p:nvSpPr>
          <p:cNvPr id="1339" name="Google Shape;1339;p53"/>
          <p:cNvSpPr txBox="1"/>
          <p:nvPr/>
        </p:nvSpPr>
        <p:spPr>
          <a:xfrm>
            <a:off x="6177595" y="3621600"/>
            <a:ext cx="2246400" cy="554100"/>
          </a:xfrm>
          <a:prstGeom prst="rect">
            <a:avLst/>
          </a:prstGeom>
          <a:noFill/>
          <a:ln>
            <a:noFill/>
          </a:ln>
        </p:spPr>
        <p:txBody>
          <a:bodyPr spcFirstLastPara="1" wrap="square" lIns="90000" tIns="91425" rIns="90000" bIns="91425" anchor="b" anchorCtr="0">
            <a:noAutofit/>
          </a:bodyPr>
          <a:lstStyle/>
          <a:p>
            <a:pPr marL="0" lvl="0" indent="0" algn="ctr" rtl="0">
              <a:spcBef>
                <a:spcPts val="0"/>
              </a:spcBef>
              <a:spcAft>
                <a:spcPts val="0"/>
              </a:spcAft>
              <a:buNone/>
            </a:pPr>
            <a:r>
              <a:rPr lang="en" sz="2400">
                <a:solidFill>
                  <a:schemeClr val="lt1"/>
                </a:solidFill>
                <a:latin typeface="Montserrat Black"/>
                <a:ea typeface="Montserrat Black"/>
                <a:cs typeface="Montserrat Black"/>
                <a:sym typeface="Montserrat Black"/>
              </a:rPr>
              <a:t>4TH TERM</a:t>
            </a:r>
            <a:endParaRPr sz="2400">
              <a:solidFill>
                <a:schemeClr val="lt1"/>
              </a:solidFill>
              <a:latin typeface="Montserrat Black"/>
              <a:ea typeface="Montserrat Black"/>
              <a:cs typeface="Montserrat Black"/>
              <a:sym typeface="Montserrat Black"/>
            </a:endParaRPr>
          </a:p>
        </p:txBody>
      </p:sp>
      <p:sp>
        <p:nvSpPr>
          <p:cNvPr id="1340" name="Google Shape;1340;p53"/>
          <p:cNvSpPr txBox="1"/>
          <p:nvPr/>
        </p:nvSpPr>
        <p:spPr>
          <a:xfrm>
            <a:off x="6177595" y="4099500"/>
            <a:ext cx="2246400" cy="504000"/>
          </a:xfrm>
          <a:prstGeom prst="rect">
            <a:avLst/>
          </a:prstGeom>
          <a:noFill/>
          <a:ln>
            <a:noFill/>
          </a:ln>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sp>
        <p:nvSpPr>
          <p:cNvPr id="1341" name="Google Shape;1341;p53"/>
          <p:cNvSpPr txBox="1"/>
          <p:nvPr/>
        </p:nvSpPr>
        <p:spPr>
          <a:xfrm>
            <a:off x="720000" y="1284150"/>
            <a:ext cx="2246400" cy="554100"/>
          </a:xfrm>
          <a:prstGeom prst="rect">
            <a:avLst/>
          </a:prstGeom>
          <a:noFill/>
          <a:ln>
            <a:noFill/>
          </a:ln>
        </p:spPr>
        <p:txBody>
          <a:bodyPr spcFirstLastPara="1" wrap="square" lIns="90000" tIns="91425" rIns="90000" bIns="91425" anchor="b" anchorCtr="0">
            <a:noAutofit/>
          </a:bodyPr>
          <a:lstStyle/>
          <a:p>
            <a:pPr marL="0" lvl="0" indent="0" algn="ctr" rtl="0">
              <a:spcBef>
                <a:spcPts val="0"/>
              </a:spcBef>
              <a:spcAft>
                <a:spcPts val="0"/>
              </a:spcAft>
              <a:buNone/>
            </a:pPr>
            <a:r>
              <a:rPr lang="en" sz="2400">
                <a:solidFill>
                  <a:schemeClr val="lt1"/>
                </a:solidFill>
                <a:latin typeface="Montserrat Black"/>
                <a:ea typeface="Montserrat Black"/>
                <a:cs typeface="Montserrat Black"/>
                <a:sym typeface="Montserrat Black"/>
              </a:rPr>
              <a:t>1ST TERM</a:t>
            </a:r>
            <a:endParaRPr sz="2400">
              <a:solidFill>
                <a:schemeClr val="lt1"/>
              </a:solidFill>
              <a:latin typeface="Montserrat Black"/>
              <a:ea typeface="Montserrat Black"/>
              <a:cs typeface="Montserrat Black"/>
              <a:sym typeface="Montserrat Black"/>
            </a:endParaRPr>
          </a:p>
        </p:txBody>
      </p:sp>
      <p:sp>
        <p:nvSpPr>
          <p:cNvPr id="1342" name="Google Shape;1342;p53"/>
          <p:cNvSpPr txBox="1"/>
          <p:nvPr/>
        </p:nvSpPr>
        <p:spPr>
          <a:xfrm>
            <a:off x="720000" y="1762050"/>
            <a:ext cx="2246400" cy="504000"/>
          </a:xfrm>
          <a:prstGeom prst="rect">
            <a:avLst/>
          </a:prstGeom>
          <a:noFill/>
          <a:ln>
            <a:noFill/>
          </a:ln>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Saturn is a gas giant and has several rings</a:t>
            </a:r>
            <a:endParaRPr>
              <a:solidFill>
                <a:schemeClr val="dk1"/>
              </a:solidFill>
              <a:latin typeface="Montserrat Medium"/>
              <a:ea typeface="Montserrat Medium"/>
              <a:cs typeface="Montserrat Medium"/>
              <a:sym typeface="Montserrat Medium"/>
            </a:endParaRPr>
          </a:p>
        </p:txBody>
      </p:sp>
      <p:sp>
        <p:nvSpPr>
          <p:cNvPr id="1343" name="Google Shape;1343;p53"/>
          <p:cNvSpPr txBox="1"/>
          <p:nvPr/>
        </p:nvSpPr>
        <p:spPr>
          <a:xfrm>
            <a:off x="4358397" y="1284150"/>
            <a:ext cx="2246400" cy="554100"/>
          </a:xfrm>
          <a:prstGeom prst="rect">
            <a:avLst/>
          </a:prstGeom>
          <a:noFill/>
          <a:ln>
            <a:noFill/>
          </a:ln>
        </p:spPr>
        <p:txBody>
          <a:bodyPr spcFirstLastPara="1" wrap="square" lIns="90000" tIns="91425" rIns="90000" bIns="91425" anchor="b" anchorCtr="0">
            <a:noAutofit/>
          </a:bodyPr>
          <a:lstStyle/>
          <a:p>
            <a:pPr marL="0" lvl="0" indent="0" algn="ctr" rtl="0">
              <a:spcBef>
                <a:spcPts val="0"/>
              </a:spcBef>
              <a:spcAft>
                <a:spcPts val="0"/>
              </a:spcAft>
              <a:buNone/>
            </a:pPr>
            <a:r>
              <a:rPr lang="en" sz="2400">
                <a:solidFill>
                  <a:schemeClr val="lt1"/>
                </a:solidFill>
                <a:latin typeface="Montserrat Black"/>
                <a:ea typeface="Montserrat Black"/>
                <a:cs typeface="Montserrat Black"/>
                <a:sym typeface="Montserrat Black"/>
              </a:rPr>
              <a:t>3RD TERM</a:t>
            </a:r>
            <a:endParaRPr sz="2400">
              <a:solidFill>
                <a:schemeClr val="lt1"/>
              </a:solidFill>
              <a:latin typeface="Montserrat Black"/>
              <a:ea typeface="Montserrat Black"/>
              <a:cs typeface="Montserrat Black"/>
              <a:sym typeface="Montserrat Black"/>
            </a:endParaRPr>
          </a:p>
        </p:txBody>
      </p:sp>
      <p:sp>
        <p:nvSpPr>
          <p:cNvPr id="1344" name="Google Shape;1344;p53"/>
          <p:cNvSpPr txBox="1"/>
          <p:nvPr/>
        </p:nvSpPr>
        <p:spPr>
          <a:xfrm>
            <a:off x="4358397" y="1762050"/>
            <a:ext cx="2246400" cy="504000"/>
          </a:xfrm>
          <a:prstGeom prst="rect">
            <a:avLst/>
          </a:prstGeom>
          <a:noFill/>
          <a:ln>
            <a:noFill/>
          </a:ln>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Earth is the only planet that harbors life</a:t>
            </a:r>
            <a:endParaRPr>
              <a:solidFill>
                <a:schemeClr val="dk1"/>
              </a:solidFill>
              <a:latin typeface="Montserrat Medium"/>
              <a:ea typeface="Montserrat Medium"/>
              <a:cs typeface="Montserrat Medium"/>
              <a:sym typeface="Montserrat Medium"/>
            </a:endParaRPr>
          </a:p>
        </p:txBody>
      </p:sp>
      <p:grpSp>
        <p:nvGrpSpPr>
          <p:cNvPr id="1345" name="Google Shape;1345;p53"/>
          <p:cNvGrpSpPr/>
          <p:nvPr/>
        </p:nvGrpSpPr>
        <p:grpSpPr>
          <a:xfrm>
            <a:off x="-304800" y="3049236"/>
            <a:ext cx="2066584" cy="2399070"/>
            <a:chOff x="-304800" y="3049236"/>
            <a:chExt cx="2066584" cy="2399070"/>
          </a:xfrm>
        </p:grpSpPr>
        <p:sp>
          <p:nvSpPr>
            <p:cNvPr id="1346" name="Google Shape;1346;p53"/>
            <p:cNvSpPr/>
            <p:nvPr/>
          </p:nvSpPr>
          <p:spPr>
            <a:xfrm flipH="1">
              <a:off x="-304800"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flipH="1">
              <a:off x="297617" y="304923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flipH="1">
              <a:off x="76203" y="34290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 name="Google Shape;1349;p53"/>
            <p:cNvGrpSpPr/>
            <p:nvPr/>
          </p:nvGrpSpPr>
          <p:grpSpPr>
            <a:xfrm>
              <a:off x="76202" y="3801695"/>
              <a:ext cx="1497384" cy="1264312"/>
              <a:chOff x="5949750" y="3656175"/>
              <a:chExt cx="668475" cy="564425"/>
            </a:xfrm>
          </p:grpSpPr>
          <p:sp>
            <p:nvSpPr>
              <p:cNvPr id="1350" name="Google Shape;1350;p53"/>
              <p:cNvSpPr/>
              <p:nvPr/>
            </p:nvSpPr>
            <p:spPr>
              <a:xfrm>
                <a:off x="5955325" y="3664675"/>
                <a:ext cx="640225" cy="555925"/>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5984325" y="3685325"/>
                <a:ext cx="582250" cy="513025"/>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6162875" y="3837925"/>
                <a:ext cx="235475" cy="184700"/>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6360950" y="3678950"/>
                <a:ext cx="193650" cy="176475"/>
              </a:xfrm>
              <a:custGeom>
                <a:avLst/>
                <a:gdLst/>
                <a:ahLst/>
                <a:cxnLst/>
                <a:rect l="l" t="t" r="r" b="b"/>
                <a:pathLst>
                  <a:path w="7746" h="7059" extrusionOk="0">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6382925" y="3698925"/>
                <a:ext cx="149725" cy="136450"/>
              </a:xfrm>
              <a:custGeom>
                <a:avLst/>
                <a:gdLst/>
                <a:ahLst/>
                <a:cxnLst/>
                <a:rect l="l" t="t" r="r" b="b"/>
                <a:pathLst>
                  <a:path w="5989" h="5458" extrusionOk="0">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6498325" y="3807700"/>
                <a:ext cx="119900" cy="119950"/>
              </a:xfrm>
              <a:custGeom>
                <a:avLst/>
                <a:gdLst/>
                <a:ahLst/>
                <a:cxnLst/>
                <a:rect l="l" t="t" r="r" b="b"/>
                <a:pathLst>
                  <a:path w="4796" h="4798" extrusionOk="0">
                    <a:moveTo>
                      <a:pt x="615" y="1"/>
                    </a:moveTo>
                    <a:lnTo>
                      <a:pt x="0" y="616"/>
                    </a:lnTo>
                    <a:lnTo>
                      <a:pt x="4181" y="4798"/>
                    </a:lnTo>
                    <a:lnTo>
                      <a:pt x="4796" y="4183"/>
                    </a:lnTo>
                    <a:lnTo>
                      <a:pt x="6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6587450" y="3896925"/>
                <a:ext cx="30775" cy="30725"/>
              </a:xfrm>
              <a:custGeom>
                <a:avLst/>
                <a:gdLst/>
                <a:ahLst/>
                <a:cxnLst/>
                <a:rect l="l" t="t" r="r" b="b"/>
                <a:pathLst>
                  <a:path w="1231" h="1229" extrusionOk="0">
                    <a:moveTo>
                      <a:pt x="616" y="0"/>
                    </a:moveTo>
                    <a:lnTo>
                      <a:pt x="1" y="615"/>
                    </a:lnTo>
                    <a:lnTo>
                      <a:pt x="616" y="1229"/>
                    </a:lnTo>
                    <a:lnTo>
                      <a:pt x="1231" y="614"/>
                    </a:lnTo>
                    <a:lnTo>
                      <a:pt x="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6007625" y="4051950"/>
                <a:ext cx="134125" cy="129275"/>
              </a:xfrm>
              <a:custGeom>
                <a:avLst/>
                <a:gdLst/>
                <a:ahLst/>
                <a:cxnLst/>
                <a:rect l="l" t="t" r="r" b="b"/>
                <a:pathLst>
                  <a:path w="5365" h="5171" extrusionOk="0">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6037325"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6066500"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6095700" y="4096300"/>
                <a:ext cx="16375" cy="16350"/>
              </a:xfrm>
              <a:custGeom>
                <a:avLst/>
                <a:gdLst/>
                <a:ahLst/>
                <a:cxnLst/>
                <a:rect l="l" t="t" r="r" b="b"/>
                <a:pathLst>
                  <a:path w="655" h="654" extrusionOk="0">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6087125" y="4154300"/>
                <a:ext cx="7700" cy="26900"/>
              </a:xfrm>
              <a:custGeom>
                <a:avLst/>
                <a:gdLst/>
                <a:ahLst/>
                <a:cxnLst/>
                <a:rect l="l" t="t" r="r" b="b"/>
                <a:pathLst>
                  <a:path w="308" h="1076" extrusionOk="0">
                    <a:moveTo>
                      <a:pt x="0" y="1"/>
                    </a:moveTo>
                    <a:lnTo>
                      <a:pt x="0" y="743"/>
                    </a:lnTo>
                    <a:lnTo>
                      <a:pt x="308" y="1076"/>
                    </a:lnTo>
                    <a:lnTo>
                      <a:pt x="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6113875" y="4051950"/>
                <a:ext cx="27925" cy="102450"/>
              </a:xfrm>
              <a:custGeom>
                <a:avLst/>
                <a:gdLst/>
                <a:ahLst/>
                <a:cxnLst/>
                <a:rect l="l" t="t" r="r" b="b"/>
                <a:pathLst>
                  <a:path w="1117" h="4098" extrusionOk="0">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6389525" y="4008225"/>
                <a:ext cx="174975" cy="174900"/>
              </a:xfrm>
              <a:custGeom>
                <a:avLst/>
                <a:gdLst/>
                <a:ahLst/>
                <a:cxnLst/>
                <a:rect l="l" t="t" r="r" b="b"/>
                <a:pathLst>
                  <a:path w="6999" h="6996" extrusionOk="0">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6415225" y="4033900"/>
                <a:ext cx="123500" cy="123550"/>
              </a:xfrm>
              <a:custGeom>
                <a:avLst/>
                <a:gdLst/>
                <a:ahLst/>
                <a:cxnLst/>
                <a:rect l="l" t="t" r="r" b="b"/>
                <a:pathLst>
                  <a:path w="4940" h="4942" extrusionOk="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6473175" y="4033975"/>
                <a:ext cx="65600" cy="123500"/>
              </a:xfrm>
              <a:custGeom>
                <a:avLst/>
                <a:gdLst/>
                <a:ahLst/>
                <a:cxnLst/>
                <a:rect l="l" t="t" r="r" b="b"/>
                <a:pathLst>
                  <a:path w="2624" h="4940" extrusionOk="0">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6441500" y="4072600"/>
                <a:ext cx="72550" cy="48575"/>
              </a:xfrm>
              <a:custGeom>
                <a:avLst/>
                <a:gdLst/>
                <a:ahLst/>
                <a:cxnLst/>
                <a:rect l="l" t="t" r="r" b="b"/>
                <a:pathLst>
                  <a:path w="2902" h="1943" extrusionOk="0">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5974575" y="3656175"/>
                <a:ext cx="110200" cy="108350"/>
              </a:xfrm>
              <a:custGeom>
                <a:avLst/>
                <a:gdLst/>
                <a:ahLst/>
                <a:cxnLst/>
                <a:rect l="l" t="t" r="r" b="b"/>
                <a:pathLst>
                  <a:path w="4408" h="4334" extrusionOk="0">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5949750" y="3718325"/>
                <a:ext cx="159900" cy="159875"/>
              </a:xfrm>
              <a:custGeom>
                <a:avLst/>
                <a:gdLst/>
                <a:ahLst/>
                <a:cxnLst/>
                <a:rect l="l" t="t" r="r" b="b"/>
                <a:pathLst>
                  <a:path w="6396" h="6395" extrusionOk="0">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5959800" y="3728400"/>
                <a:ext cx="149850" cy="149825"/>
              </a:xfrm>
              <a:custGeom>
                <a:avLst/>
                <a:gdLst/>
                <a:ahLst/>
                <a:cxnLst/>
                <a:rect l="l" t="t" r="r" b="b"/>
                <a:pathLst>
                  <a:path w="5994" h="5993" extrusionOk="0">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6005700" y="3755950"/>
                <a:ext cx="47975" cy="94550"/>
              </a:xfrm>
              <a:custGeom>
                <a:avLst/>
                <a:gdLst/>
                <a:ahLst/>
                <a:cxnLst/>
                <a:rect l="l" t="t" r="r" b="b"/>
                <a:pathLst>
                  <a:path w="1919" h="3782" extrusionOk="0">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 name="Google Shape;1371;p53"/>
            <p:cNvSpPr/>
            <p:nvPr/>
          </p:nvSpPr>
          <p:spPr>
            <a:xfrm flipH="1">
              <a:off x="1573565" y="48786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53"/>
          <p:cNvGrpSpPr/>
          <p:nvPr/>
        </p:nvGrpSpPr>
        <p:grpSpPr>
          <a:xfrm>
            <a:off x="7133528" y="76211"/>
            <a:ext cx="1934291" cy="1739805"/>
            <a:chOff x="7133528" y="76211"/>
            <a:chExt cx="1934291" cy="1739805"/>
          </a:xfrm>
        </p:grpSpPr>
        <p:sp>
          <p:nvSpPr>
            <p:cNvPr id="1373" name="Google Shape;1373;p53"/>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53"/>
            <p:cNvGrpSpPr/>
            <p:nvPr/>
          </p:nvGrpSpPr>
          <p:grpSpPr>
            <a:xfrm>
              <a:off x="7370564" y="228600"/>
              <a:ext cx="1322552" cy="1020264"/>
              <a:chOff x="7370564" y="228600"/>
              <a:chExt cx="1322552" cy="1020264"/>
            </a:xfrm>
          </p:grpSpPr>
          <p:sp>
            <p:nvSpPr>
              <p:cNvPr id="1375" name="Google Shape;1375;p53"/>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 name="Google Shape;1389;p53"/>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95"/>
        <p:cNvGrpSpPr/>
        <p:nvPr/>
      </p:nvGrpSpPr>
      <p:grpSpPr>
        <a:xfrm>
          <a:off x="0" y="0"/>
          <a:ext cx="0" cy="0"/>
          <a:chOff x="0" y="0"/>
          <a:chExt cx="0" cy="0"/>
        </a:xfrm>
      </p:grpSpPr>
      <p:sp>
        <p:nvSpPr>
          <p:cNvPr id="1396" name="Google Shape;1396;p54"/>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ENROLLMENT PROCESS</a:t>
            </a:r>
            <a:endParaRPr/>
          </a:p>
        </p:txBody>
      </p:sp>
      <p:sp>
        <p:nvSpPr>
          <p:cNvPr id="1397" name="Google Shape;1397;p54"/>
          <p:cNvSpPr/>
          <p:nvPr/>
        </p:nvSpPr>
        <p:spPr>
          <a:xfrm>
            <a:off x="4724400" y="1409650"/>
            <a:ext cx="864000" cy="86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98" name="Google Shape;1398;p54"/>
          <p:cNvSpPr/>
          <p:nvPr/>
        </p:nvSpPr>
        <p:spPr>
          <a:xfrm>
            <a:off x="4724400" y="3739500"/>
            <a:ext cx="864000" cy="86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399" name="Google Shape;1399;p54"/>
          <p:cNvSpPr/>
          <p:nvPr/>
        </p:nvSpPr>
        <p:spPr>
          <a:xfrm>
            <a:off x="3555600" y="2579225"/>
            <a:ext cx="864000" cy="864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cxnSp>
        <p:nvCxnSpPr>
          <p:cNvPr id="1400" name="Google Shape;1400;p54"/>
          <p:cNvCxnSpPr>
            <a:stCxn id="1397" idx="2"/>
            <a:endCxn id="1399" idx="0"/>
          </p:cNvCxnSpPr>
          <p:nvPr/>
        </p:nvCxnSpPr>
        <p:spPr>
          <a:xfrm flipH="1">
            <a:off x="3987600" y="1841650"/>
            <a:ext cx="736800" cy="737700"/>
          </a:xfrm>
          <a:prstGeom prst="curvedConnector2">
            <a:avLst/>
          </a:prstGeom>
          <a:noFill/>
          <a:ln w="19050" cap="flat" cmpd="sng">
            <a:solidFill>
              <a:schemeClr val="lt2"/>
            </a:solidFill>
            <a:prstDash val="solid"/>
            <a:round/>
            <a:headEnd type="none" w="med" len="med"/>
            <a:tailEnd type="none" w="med" len="med"/>
          </a:ln>
        </p:spPr>
      </p:cxnSp>
      <p:cxnSp>
        <p:nvCxnSpPr>
          <p:cNvPr id="1401" name="Google Shape;1401;p54"/>
          <p:cNvCxnSpPr>
            <a:stCxn id="1399" idx="6"/>
            <a:endCxn id="1398" idx="0"/>
          </p:cNvCxnSpPr>
          <p:nvPr/>
        </p:nvCxnSpPr>
        <p:spPr>
          <a:xfrm>
            <a:off x="4419600" y="3011525"/>
            <a:ext cx="736800" cy="728100"/>
          </a:xfrm>
          <a:prstGeom prst="curvedConnector2">
            <a:avLst/>
          </a:prstGeom>
          <a:noFill/>
          <a:ln w="19050" cap="flat" cmpd="sng">
            <a:solidFill>
              <a:schemeClr val="lt2"/>
            </a:solidFill>
            <a:prstDash val="solid"/>
            <a:round/>
            <a:headEnd type="none" w="med" len="med"/>
            <a:tailEnd type="none" w="med" len="med"/>
          </a:ln>
        </p:spPr>
      </p:cxnSp>
      <p:sp>
        <p:nvSpPr>
          <p:cNvPr id="1402" name="Google Shape;1402;p54"/>
          <p:cNvSpPr txBox="1"/>
          <p:nvPr/>
        </p:nvSpPr>
        <p:spPr>
          <a:xfrm>
            <a:off x="5664600" y="1273725"/>
            <a:ext cx="2246400" cy="554100"/>
          </a:xfrm>
          <a:prstGeom prst="rect">
            <a:avLst/>
          </a:prstGeom>
          <a:noFill/>
          <a:ln>
            <a:noFill/>
          </a:ln>
        </p:spPr>
        <p:txBody>
          <a:bodyPr spcFirstLastPara="1" wrap="square" lIns="90000" tIns="91425" rIns="90000"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STEP 1</a:t>
            </a:r>
            <a:endParaRPr sz="2400">
              <a:solidFill>
                <a:schemeClr val="lt1"/>
              </a:solidFill>
              <a:latin typeface="Montserrat Black"/>
              <a:ea typeface="Montserrat Black"/>
              <a:cs typeface="Montserrat Black"/>
              <a:sym typeface="Montserrat Black"/>
            </a:endParaRPr>
          </a:p>
        </p:txBody>
      </p:sp>
      <p:sp>
        <p:nvSpPr>
          <p:cNvPr id="1403" name="Google Shape;1403;p54"/>
          <p:cNvSpPr txBox="1"/>
          <p:nvPr/>
        </p:nvSpPr>
        <p:spPr>
          <a:xfrm>
            <a:off x="5664600" y="1751625"/>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Saturn is a gas giant and has several rings</a:t>
            </a:r>
            <a:endParaRPr>
              <a:solidFill>
                <a:schemeClr val="dk1"/>
              </a:solidFill>
              <a:latin typeface="Montserrat Medium"/>
              <a:ea typeface="Montserrat Medium"/>
              <a:cs typeface="Montserrat Medium"/>
              <a:sym typeface="Montserrat Medium"/>
            </a:endParaRPr>
          </a:p>
        </p:txBody>
      </p:sp>
      <p:sp>
        <p:nvSpPr>
          <p:cNvPr id="1404" name="Google Shape;1404;p54"/>
          <p:cNvSpPr txBox="1"/>
          <p:nvPr/>
        </p:nvSpPr>
        <p:spPr>
          <a:xfrm>
            <a:off x="5664600" y="3608825"/>
            <a:ext cx="2246400" cy="554100"/>
          </a:xfrm>
          <a:prstGeom prst="rect">
            <a:avLst/>
          </a:prstGeom>
          <a:noFill/>
          <a:ln>
            <a:noFill/>
          </a:ln>
        </p:spPr>
        <p:txBody>
          <a:bodyPr spcFirstLastPara="1" wrap="square" lIns="90000" tIns="91425" rIns="90000"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STEP 3</a:t>
            </a:r>
            <a:endParaRPr sz="2400">
              <a:solidFill>
                <a:schemeClr val="lt1"/>
              </a:solidFill>
              <a:latin typeface="Montserrat Black"/>
              <a:ea typeface="Montserrat Black"/>
              <a:cs typeface="Montserrat Black"/>
              <a:sym typeface="Montserrat Black"/>
            </a:endParaRPr>
          </a:p>
        </p:txBody>
      </p:sp>
      <p:sp>
        <p:nvSpPr>
          <p:cNvPr id="1405" name="Google Shape;1405;p54"/>
          <p:cNvSpPr txBox="1"/>
          <p:nvPr/>
        </p:nvSpPr>
        <p:spPr>
          <a:xfrm>
            <a:off x="5664600" y="4086725"/>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Jupiter is the biggest planet of them all</a:t>
            </a:r>
            <a:endParaRPr>
              <a:solidFill>
                <a:schemeClr val="dk1"/>
              </a:solidFill>
              <a:latin typeface="Montserrat Medium"/>
              <a:ea typeface="Montserrat Medium"/>
              <a:cs typeface="Montserrat Medium"/>
              <a:sym typeface="Montserrat Medium"/>
            </a:endParaRPr>
          </a:p>
        </p:txBody>
      </p:sp>
      <p:sp>
        <p:nvSpPr>
          <p:cNvPr id="1406" name="Google Shape;1406;p54"/>
          <p:cNvSpPr txBox="1"/>
          <p:nvPr/>
        </p:nvSpPr>
        <p:spPr>
          <a:xfrm>
            <a:off x="1233000" y="2441550"/>
            <a:ext cx="2246400" cy="554100"/>
          </a:xfrm>
          <a:prstGeom prst="rect">
            <a:avLst/>
          </a:prstGeom>
          <a:noFill/>
          <a:ln>
            <a:noFill/>
          </a:ln>
        </p:spPr>
        <p:txBody>
          <a:bodyPr spcFirstLastPara="1" wrap="square" lIns="90000" tIns="91425" rIns="90000" bIns="91425" anchor="b" anchorCtr="0">
            <a:noAutofit/>
          </a:bodyPr>
          <a:lstStyle/>
          <a:p>
            <a:pPr marL="0" lvl="0" indent="0" algn="r" rtl="0">
              <a:spcBef>
                <a:spcPts val="0"/>
              </a:spcBef>
              <a:spcAft>
                <a:spcPts val="0"/>
              </a:spcAft>
              <a:buNone/>
            </a:pPr>
            <a:r>
              <a:rPr lang="en" sz="2400">
                <a:solidFill>
                  <a:schemeClr val="lt1"/>
                </a:solidFill>
                <a:latin typeface="Montserrat Black"/>
                <a:ea typeface="Montserrat Black"/>
                <a:cs typeface="Montserrat Black"/>
                <a:sym typeface="Montserrat Black"/>
              </a:rPr>
              <a:t>STEP 2</a:t>
            </a:r>
            <a:endParaRPr sz="2400">
              <a:solidFill>
                <a:schemeClr val="lt1"/>
              </a:solidFill>
              <a:latin typeface="Montserrat Black"/>
              <a:ea typeface="Montserrat Black"/>
              <a:cs typeface="Montserrat Black"/>
              <a:sym typeface="Montserrat Black"/>
            </a:endParaRPr>
          </a:p>
        </p:txBody>
      </p:sp>
      <p:sp>
        <p:nvSpPr>
          <p:cNvPr id="1407" name="Google Shape;1407;p54"/>
          <p:cNvSpPr txBox="1"/>
          <p:nvPr/>
        </p:nvSpPr>
        <p:spPr>
          <a:xfrm>
            <a:off x="1233000" y="2919450"/>
            <a:ext cx="2246400" cy="504000"/>
          </a:xfrm>
          <a:prstGeom prst="rect">
            <a:avLst/>
          </a:prstGeom>
          <a:noFill/>
          <a:ln>
            <a:noFill/>
          </a:ln>
        </p:spPr>
        <p:txBody>
          <a:bodyPr spcFirstLastPara="1" wrap="square" lIns="90000" tIns="91425" rIns="90000" bIns="91425" anchor="t" anchorCtr="0">
            <a:noAutofit/>
          </a:bodyPr>
          <a:lstStyle/>
          <a:p>
            <a:pPr marL="0" lvl="0" indent="0" algn="r" rtl="0">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grpSp>
        <p:nvGrpSpPr>
          <p:cNvPr id="1408" name="Google Shape;1408;p54"/>
          <p:cNvGrpSpPr/>
          <p:nvPr/>
        </p:nvGrpSpPr>
        <p:grpSpPr>
          <a:xfrm>
            <a:off x="4909802" y="1595052"/>
            <a:ext cx="493196" cy="493196"/>
            <a:chOff x="900750" y="1436075"/>
            <a:chExt cx="481825" cy="481825"/>
          </a:xfrm>
        </p:grpSpPr>
        <p:sp>
          <p:nvSpPr>
            <p:cNvPr id="1409" name="Google Shape;1409;p54"/>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0" name="Google Shape;1410;p54"/>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1" name="Google Shape;1411;p54"/>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2" name="Google Shape;1412;p54"/>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13" name="Google Shape;1413;p54"/>
          <p:cNvGrpSpPr/>
          <p:nvPr/>
        </p:nvGrpSpPr>
        <p:grpSpPr>
          <a:xfrm>
            <a:off x="4909810" y="3926792"/>
            <a:ext cx="493181" cy="489415"/>
            <a:chOff x="898875" y="4399275"/>
            <a:chExt cx="483700" cy="481850"/>
          </a:xfrm>
        </p:grpSpPr>
        <p:sp>
          <p:nvSpPr>
            <p:cNvPr id="1414" name="Google Shape;1414;p54"/>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5" name="Google Shape;1415;p54"/>
            <p:cNvSpPr/>
            <p:nvPr/>
          </p:nvSpPr>
          <p:spPr>
            <a:xfrm>
              <a:off x="1138025" y="4763350"/>
              <a:ext cx="25" cy="25"/>
            </a:xfrm>
            <a:custGeom>
              <a:avLst/>
              <a:gdLst/>
              <a:ahLst/>
              <a:cxnLst/>
              <a:rect l="l" t="t" r="r" b="b"/>
              <a:pathLst>
                <a:path w="1" h="1" extrusionOk="0">
                  <a:moveTo>
                    <a:pt x="1" y="0"/>
                  </a:move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6" name="Google Shape;1416;p54"/>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7" name="Google Shape;1417;p54"/>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8" name="Google Shape;1418;p54"/>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19" name="Google Shape;1419;p54"/>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0" name="Google Shape;1420;p54"/>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1" name="Google Shape;1421;p54"/>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2" name="Google Shape;1422;p54"/>
          <p:cNvGrpSpPr/>
          <p:nvPr/>
        </p:nvGrpSpPr>
        <p:grpSpPr>
          <a:xfrm>
            <a:off x="3741002" y="2764927"/>
            <a:ext cx="493196" cy="493196"/>
            <a:chOff x="1492675" y="4992125"/>
            <a:chExt cx="481825" cy="481825"/>
          </a:xfrm>
        </p:grpSpPr>
        <p:sp>
          <p:nvSpPr>
            <p:cNvPr id="1423" name="Google Shape;1423;p54"/>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4" name="Google Shape;1424;p54"/>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5" name="Google Shape;1425;p54"/>
          <p:cNvGrpSpPr/>
          <p:nvPr/>
        </p:nvGrpSpPr>
        <p:grpSpPr>
          <a:xfrm>
            <a:off x="76190" y="76211"/>
            <a:ext cx="1399466" cy="1919431"/>
            <a:chOff x="76190" y="76211"/>
            <a:chExt cx="1399466" cy="1919431"/>
          </a:xfrm>
        </p:grpSpPr>
        <p:sp>
          <p:nvSpPr>
            <p:cNvPr id="1426" name="Google Shape;1426;p54"/>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54"/>
            <p:cNvGrpSpPr/>
            <p:nvPr/>
          </p:nvGrpSpPr>
          <p:grpSpPr>
            <a:xfrm>
              <a:off x="228600" y="228600"/>
              <a:ext cx="1023557" cy="1199891"/>
              <a:chOff x="112075" y="-185574"/>
              <a:chExt cx="1023557" cy="1199891"/>
            </a:xfrm>
          </p:grpSpPr>
          <p:sp>
            <p:nvSpPr>
              <p:cNvPr id="1428" name="Google Shape;1428;p54"/>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4"/>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4"/>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4"/>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4"/>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4"/>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4"/>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4"/>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4"/>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4"/>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8" name="Google Shape;1438;p54"/>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4"/>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4"/>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54"/>
          <p:cNvGrpSpPr/>
          <p:nvPr/>
        </p:nvGrpSpPr>
        <p:grpSpPr>
          <a:xfrm>
            <a:off x="7719950" y="3194036"/>
            <a:ext cx="1728859" cy="2254270"/>
            <a:chOff x="7719950" y="3194036"/>
            <a:chExt cx="1728859" cy="2254270"/>
          </a:xfrm>
        </p:grpSpPr>
        <p:sp>
          <p:nvSpPr>
            <p:cNvPr id="1442" name="Google Shape;1442;p54"/>
            <p:cNvSpPr/>
            <p:nvPr/>
          </p:nvSpPr>
          <p:spPr>
            <a:xfrm>
              <a:off x="8425286"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 name="Google Shape;1443;p54"/>
            <p:cNvGrpSpPr/>
            <p:nvPr/>
          </p:nvGrpSpPr>
          <p:grpSpPr>
            <a:xfrm>
              <a:off x="7908170" y="3794092"/>
              <a:ext cx="1083430" cy="1196998"/>
              <a:chOff x="3659795" y="-1688508"/>
              <a:chExt cx="1083430" cy="1196998"/>
            </a:xfrm>
          </p:grpSpPr>
          <p:sp>
            <p:nvSpPr>
              <p:cNvPr id="1444" name="Google Shape;1444;p54"/>
              <p:cNvSpPr/>
              <p:nvPr/>
            </p:nvSpPr>
            <p:spPr>
              <a:xfrm>
                <a:off x="3823238" y="-1688508"/>
                <a:ext cx="756333" cy="856201"/>
              </a:xfrm>
              <a:custGeom>
                <a:avLst/>
                <a:gdLst/>
                <a:ahLst/>
                <a:cxnLst/>
                <a:rect l="l" t="t" r="r" b="b"/>
                <a:pathLst>
                  <a:path w="14991" h="16978" extrusionOk="0">
                    <a:moveTo>
                      <a:pt x="0" y="0"/>
                    </a:moveTo>
                    <a:lnTo>
                      <a:pt x="0" y="16978"/>
                    </a:lnTo>
                    <a:lnTo>
                      <a:pt x="14991" y="16978"/>
                    </a:lnTo>
                    <a:lnTo>
                      <a:pt x="14991" y="3647"/>
                    </a:lnTo>
                    <a:lnTo>
                      <a:pt x="116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4"/>
              <p:cNvSpPr/>
              <p:nvPr/>
            </p:nvSpPr>
            <p:spPr>
              <a:xfrm>
                <a:off x="4409885" y="-1688508"/>
                <a:ext cx="170328" cy="183969"/>
              </a:xfrm>
              <a:custGeom>
                <a:avLst/>
                <a:gdLst/>
                <a:ahLst/>
                <a:cxnLst/>
                <a:rect l="l" t="t" r="r" b="b"/>
                <a:pathLst>
                  <a:path w="3376" h="3648" extrusionOk="0">
                    <a:moveTo>
                      <a:pt x="0" y="0"/>
                    </a:moveTo>
                    <a:lnTo>
                      <a:pt x="0" y="3647"/>
                    </a:lnTo>
                    <a:lnTo>
                      <a:pt x="3376" y="364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4"/>
              <p:cNvSpPr/>
              <p:nvPr/>
            </p:nvSpPr>
            <p:spPr>
              <a:xfrm>
                <a:off x="3905565" y="-1562481"/>
                <a:ext cx="424608" cy="24156"/>
              </a:xfrm>
              <a:custGeom>
                <a:avLst/>
                <a:gdLst/>
                <a:ahLst/>
                <a:cxnLst/>
                <a:rect l="l" t="t" r="r" b="b"/>
                <a:pathLst>
                  <a:path w="8416" h="479" extrusionOk="0">
                    <a:moveTo>
                      <a:pt x="0" y="0"/>
                    </a:moveTo>
                    <a:lnTo>
                      <a:pt x="0" y="478"/>
                    </a:lnTo>
                    <a:lnTo>
                      <a:pt x="8415" y="478"/>
                    </a:lnTo>
                    <a:lnTo>
                      <a:pt x="8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4"/>
              <p:cNvSpPr/>
              <p:nvPr/>
            </p:nvSpPr>
            <p:spPr>
              <a:xfrm>
                <a:off x="3905565" y="-1477503"/>
                <a:ext cx="424608" cy="24106"/>
              </a:xfrm>
              <a:custGeom>
                <a:avLst/>
                <a:gdLst/>
                <a:ahLst/>
                <a:cxnLst/>
                <a:rect l="l" t="t" r="r" b="b"/>
                <a:pathLst>
                  <a:path w="8416" h="478" extrusionOk="0">
                    <a:moveTo>
                      <a:pt x="0" y="0"/>
                    </a:moveTo>
                    <a:lnTo>
                      <a:pt x="0" y="477"/>
                    </a:lnTo>
                    <a:lnTo>
                      <a:pt x="8415" y="477"/>
                    </a:lnTo>
                    <a:lnTo>
                      <a:pt x="8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4"/>
              <p:cNvSpPr/>
              <p:nvPr/>
            </p:nvSpPr>
            <p:spPr>
              <a:xfrm>
                <a:off x="3905565" y="-1392475"/>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4"/>
              <p:cNvSpPr/>
              <p:nvPr/>
            </p:nvSpPr>
            <p:spPr>
              <a:xfrm>
                <a:off x="3905565" y="-1307548"/>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4"/>
              <p:cNvSpPr/>
              <p:nvPr/>
            </p:nvSpPr>
            <p:spPr>
              <a:xfrm>
                <a:off x="3905565" y="-1222519"/>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4"/>
              <p:cNvSpPr/>
              <p:nvPr/>
            </p:nvSpPr>
            <p:spPr>
              <a:xfrm>
                <a:off x="3905565" y="-1137592"/>
                <a:ext cx="605733" cy="24055"/>
              </a:xfrm>
              <a:custGeom>
                <a:avLst/>
                <a:gdLst/>
                <a:ahLst/>
                <a:cxnLst/>
                <a:rect l="l" t="t" r="r" b="b"/>
                <a:pathLst>
                  <a:path w="12006" h="477" extrusionOk="0">
                    <a:moveTo>
                      <a:pt x="0" y="0"/>
                    </a:moveTo>
                    <a:lnTo>
                      <a:pt x="0" y="476"/>
                    </a:lnTo>
                    <a:lnTo>
                      <a:pt x="12006" y="476"/>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4"/>
              <p:cNvSpPr/>
              <p:nvPr/>
            </p:nvSpPr>
            <p:spPr>
              <a:xfrm>
                <a:off x="3905565" y="-1052564"/>
                <a:ext cx="605733" cy="24156"/>
              </a:xfrm>
              <a:custGeom>
                <a:avLst/>
                <a:gdLst/>
                <a:ahLst/>
                <a:cxnLst/>
                <a:rect l="l" t="t" r="r" b="b"/>
                <a:pathLst>
                  <a:path w="12006" h="479" extrusionOk="0">
                    <a:moveTo>
                      <a:pt x="0" y="0"/>
                    </a:moveTo>
                    <a:lnTo>
                      <a:pt x="0" y="478"/>
                    </a:lnTo>
                    <a:lnTo>
                      <a:pt x="12006" y="478"/>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4"/>
              <p:cNvSpPr/>
              <p:nvPr/>
            </p:nvSpPr>
            <p:spPr>
              <a:xfrm>
                <a:off x="3905565" y="-967586"/>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4"/>
              <p:cNvSpPr/>
              <p:nvPr/>
            </p:nvSpPr>
            <p:spPr>
              <a:xfrm>
                <a:off x="3717525" y="-1425092"/>
                <a:ext cx="1025699" cy="781514"/>
              </a:xfrm>
              <a:custGeom>
                <a:avLst/>
                <a:gdLst/>
                <a:ahLst/>
                <a:cxnLst/>
                <a:rect l="l" t="t" r="r" b="b"/>
                <a:pathLst>
                  <a:path w="20330" h="15497" extrusionOk="0">
                    <a:moveTo>
                      <a:pt x="1167" y="0"/>
                    </a:moveTo>
                    <a:cubicBezTo>
                      <a:pt x="491" y="0"/>
                      <a:pt x="0" y="549"/>
                      <a:pt x="76" y="1221"/>
                    </a:cubicBezTo>
                    <a:lnTo>
                      <a:pt x="1554" y="14275"/>
                    </a:lnTo>
                    <a:cubicBezTo>
                      <a:pt x="1629" y="14947"/>
                      <a:pt x="2245" y="15496"/>
                      <a:pt x="2921" y="15496"/>
                    </a:cubicBezTo>
                    <a:lnTo>
                      <a:pt x="17421" y="15496"/>
                    </a:lnTo>
                    <a:cubicBezTo>
                      <a:pt x="18097" y="15496"/>
                      <a:pt x="18724" y="14948"/>
                      <a:pt x="18813" y="14278"/>
                    </a:cubicBezTo>
                    <a:lnTo>
                      <a:pt x="20241" y="3653"/>
                    </a:lnTo>
                    <a:cubicBezTo>
                      <a:pt x="20330" y="2985"/>
                      <a:pt x="19851" y="2437"/>
                      <a:pt x="19176" y="2437"/>
                    </a:cubicBezTo>
                    <a:lnTo>
                      <a:pt x="11801" y="2437"/>
                    </a:lnTo>
                    <a:lnTo>
                      <a:pt x="11801" y="2438"/>
                    </a:lnTo>
                    <a:cubicBezTo>
                      <a:pt x="11126" y="2438"/>
                      <a:pt x="10573" y="1890"/>
                      <a:pt x="10573" y="1220"/>
                    </a:cubicBezTo>
                    <a:cubicBezTo>
                      <a:pt x="10573" y="549"/>
                      <a:pt x="10020" y="0"/>
                      <a:pt x="9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4"/>
              <p:cNvSpPr/>
              <p:nvPr/>
            </p:nvSpPr>
            <p:spPr>
              <a:xfrm>
                <a:off x="3659795" y="-1425092"/>
                <a:ext cx="1025699" cy="781564"/>
              </a:xfrm>
              <a:custGeom>
                <a:avLst/>
                <a:gdLst/>
                <a:ahLst/>
                <a:cxnLst/>
                <a:rect l="l" t="t" r="r" b="b"/>
                <a:pathLst>
                  <a:path w="20330" h="15498" extrusionOk="0">
                    <a:moveTo>
                      <a:pt x="1167" y="0"/>
                    </a:moveTo>
                    <a:cubicBezTo>
                      <a:pt x="491" y="0"/>
                      <a:pt x="1" y="549"/>
                      <a:pt x="77" y="1221"/>
                    </a:cubicBezTo>
                    <a:lnTo>
                      <a:pt x="1553" y="14276"/>
                    </a:lnTo>
                    <a:cubicBezTo>
                      <a:pt x="1628" y="14948"/>
                      <a:pt x="2244" y="15497"/>
                      <a:pt x="2920" y="15497"/>
                    </a:cubicBezTo>
                    <a:lnTo>
                      <a:pt x="17420" y="15497"/>
                    </a:lnTo>
                    <a:cubicBezTo>
                      <a:pt x="18096" y="15497"/>
                      <a:pt x="18724" y="14949"/>
                      <a:pt x="18812" y="14279"/>
                    </a:cubicBezTo>
                    <a:lnTo>
                      <a:pt x="20241" y="3654"/>
                    </a:lnTo>
                    <a:cubicBezTo>
                      <a:pt x="20329" y="2986"/>
                      <a:pt x="19850" y="2438"/>
                      <a:pt x="19174" y="2438"/>
                    </a:cubicBezTo>
                    <a:lnTo>
                      <a:pt x="11802" y="2438"/>
                    </a:lnTo>
                    <a:cubicBezTo>
                      <a:pt x="11127" y="2438"/>
                      <a:pt x="10574" y="1890"/>
                      <a:pt x="10574" y="1220"/>
                    </a:cubicBezTo>
                    <a:cubicBezTo>
                      <a:pt x="10574" y="549"/>
                      <a:pt x="10020" y="0"/>
                      <a:pt x="9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4"/>
              <p:cNvSpPr/>
              <p:nvPr/>
            </p:nvSpPr>
            <p:spPr>
              <a:xfrm>
                <a:off x="3792478" y="-1201262"/>
                <a:ext cx="817734" cy="709752"/>
              </a:xfrm>
              <a:custGeom>
                <a:avLst/>
                <a:gdLst/>
                <a:ahLst/>
                <a:cxnLst/>
                <a:rect l="l" t="t" r="r" b="b"/>
                <a:pathLst>
                  <a:path w="16208" h="14074" extrusionOk="0">
                    <a:moveTo>
                      <a:pt x="8104" y="1"/>
                    </a:moveTo>
                    <a:cubicBezTo>
                      <a:pt x="7529" y="457"/>
                      <a:pt x="5372" y="2015"/>
                      <a:pt x="2663" y="2058"/>
                    </a:cubicBezTo>
                    <a:cubicBezTo>
                      <a:pt x="2663" y="2058"/>
                      <a:pt x="1" y="11097"/>
                      <a:pt x="8104" y="14073"/>
                    </a:cubicBezTo>
                    <a:cubicBezTo>
                      <a:pt x="16207" y="11095"/>
                      <a:pt x="13545" y="2058"/>
                      <a:pt x="13545" y="2058"/>
                    </a:cubicBezTo>
                    <a:cubicBezTo>
                      <a:pt x="10835" y="2015"/>
                      <a:pt x="8680" y="457"/>
                      <a:pt x="8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4"/>
              <p:cNvSpPr/>
              <p:nvPr/>
            </p:nvSpPr>
            <p:spPr>
              <a:xfrm>
                <a:off x="4111485" y="-1029085"/>
                <a:ext cx="180469" cy="177514"/>
              </a:xfrm>
              <a:custGeom>
                <a:avLst/>
                <a:gdLst/>
                <a:ahLst/>
                <a:cxnLst/>
                <a:rect l="l" t="t" r="r" b="b"/>
                <a:pathLst>
                  <a:path w="3577" h="3520" extrusionOk="0">
                    <a:moveTo>
                      <a:pt x="2037" y="465"/>
                    </a:moveTo>
                    <a:cubicBezTo>
                      <a:pt x="2630" y="465"/>
                      <a:pt x="3114" y="947"/>
                      <a:pt x="3114" y="1542"/>
                    </a:cubicBezTo>
                    <a:lnTo>
                      <a:pt x="3114" y="1981"/>
                    </a:lnTo>
                    <a:cubicBezTo>
                      <a:pt x="3114" y="2575"/>
                      <a:pt x="2630" y="3058"/>
                      <a:pt x="2037" y="3058"/>
                    </a:cubicBezTo>
                    <a:lnTo>
                      <a:pt x="1539" y="3058"/>
                    </a:lnTo>
                    <a:cubicBezTo>
                      <a:pt x="945" y="3058"/>
                      <a:pt x="463" y="2576"/>
                      <a:pt x="463" y="1981"/>
                    </a:cubicBezTo>
                    <a:lnTo>
                      <a:pt x="463" y="1542"/>
                    </a:lnTo>
                    <a:cubicBezTo>
                      <a:pt x="463" y="947"/>
                      <a:pt x="945" y="465"/>
                      <a:pt x="1539" y="465"/>
                    </a:cubicBezTo>
                    <a:close/>
                    <a:moveTo>
                      <a:pt x="1539" y="1"/>
                    </a:moveTo>
                    <a:cubicBezTo>
                      <a:pt x="691" y="1"/>
                      <a:pt x="1" y="692"/>
                      <a:pt x="1" y="1540"/>
                    </a:cubicBezTo>
                    <a:lnTo>
                      <a:pt x="1" y="1980"/>
                    </a:lnTo>
                    <a:cubicBezTo>
                      <a:pt x="1" y="2828"/>
                      <a:pt x="691" y="3519"/>
                      <a:pt x="1539" y="3519"/>
                    </a:cubicBezTo>
                    <a:lnTo>
                      <a:pt x="2037" y="3519"/>
                    </a:lnTo>
                    <a:cubicBezTo>
                      <a:pt x="2885" y="3519"/>
                      <a:pt x="3576" y="2828"/>
                      <a:pt x="3576" y="1980"/>
                    </a:cubicBezTo>
                    <a:lnTo>
                      <a:pt x="3576" y="1540"/>
                    </a:lnTo>
                    <a:cubicBezTo>
                      <a:pt x="3576" y="690"/>
                      <a:pt x="2885" y="1"/>
                      <a:pt x="2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4"/>
              <p:cNvSpPr/>
              <p:nvPr/>
            </p:nvSpPr>
            <p:spPr>
              <a:xfrm>
                <a:off x="4070776" y="-927193"/>
                <a:ext cx="261748" cy="261782"/>
              </a:xfrm>
              <a:custGeom>
                <a:avLst/>
                <a:gdLst/>
                <a:ahLst/>
                <a:cxnLst/>
                <a:rect l="l" t="t" r="r" b="b"/>
                <a:pathLst>
                  <a:path w="5188" h="5191" extrusionOk="0">
                    <a:moveTo>
                      <a:pt x="1508" y="1"/>
                    </a:moveTo>
                    <a:cubicBezTo>
                      <a:pt x="678" y="1"/>
                      <a:pt x="0" y="680"/>
                      <a:pt x="0" y="1509"/>
                    </a:cubicBezTo>
                    <a:lnTo>
                      <a:pt x="0" y="3683"/>
                    </a:lnTo>
                    <a:cubicBezTo>
                      <a:pt x="0" y="4511"/>
                      <a:pt x="678" y="5191"/>
                      <a:pt x="1508" y="5191"/>
                    </a:cubicBezTo>
                    <a:lnTo>
                      <a:pt x="3679" y="5191"/>
                    </a:lnTo>
                    <a:cubicBezTo>
                      <a:pt x="4509" y="5191"/>
                      <a:pt x="5188" y="4511"/>
                      <a:pt x="5188" y="3683"/>
                    </a:cubicBezTo>
                    <a:lnTo>
                      <a:pt x="5188" y="1509"/>
                    </a:lnTo>
                    <a:cubicBezTo>
                      <a:pt x="5188" y="680"/>
                      <a:pt x="4509" y="1"/>
                      <a:pt x="3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4"/>
              <p:cNvSpPr/>
              <p:nvPr/>
            </p:nvSpPr>
            <p:spPr>
              <a:xfrm>
                <a:off x="4087191" y="-910581"/>
                <a:ext cx="245351" cy="245241"/>
              </a:xfrm>
              <a:custGeom>
                <a:avLst/>
                <a:gdLst/>
                <a:ahLst/>
                <a:cxnLst/>
                <a:rect l="l" t="t" r="r" b="b"/>
                <a:pathLst>
                  <a:path w="4863" h="4863" extrusionOk="0">
                    <a:moveTo>
                      <a:pt x="4288" y="0"/>
                    </a:moveTo>
                    <a:lnTo>
                      <a:pt x="4288" y="0"/>
                    </a:lnTo>
                    <a:cubicBezTo>
                      <a:pt x="4492" y="258"/>
                      <a:pt x="4616" y="580"/>
                      <a:pt x="4616" y="933"/>
                    </a:cubicBezTo>
                    <a:lnTo>
                      <a:pt x="4616" y="3104"/>
                    </a:lnTo>
                    <a:cubicBezTo>
                      <a:pt x="4616" y="3935"/>
                      <a:pt x="3937" y="4613"/>
                      <a:pt x="3108" y="4613"/>
                    </a:cubicBezTo>
                    <a:lnTo>
                      <a:pt x="935" y="4613"/>
                    </a:lnTo>
                    <a:cubicBezTo>
                      <a:pt x="583" y="4613"/>
                      <a:pt x="261" y="4491"/>
                      <a:pt x="1" y="4287"/>
                    </a:cubicBezTo>
                    <a:lnTo>
                      <a:pt x="1" y="4287"/>
                    </a:lnTo>
                    <a:cubicBezTo>
                      <a:pt x="278" y="4635"/>
                      <a:pt x="704" y="4863"/>
                      <a:pt x="1183" y="4863"/>
                    </a:cubicBezTo>
                    <a:lnTo>
                      <a:pt x="3354" y="4863"/>
                    </a:lnTo>
                    <a:cubicBezTo>
                      <a:pt x="4184" y="4863"/>
                      <a:pt x="4863" y="4183"/>
                      <a:pt x="4863" y="3355"/>
                    </a:cubicBezTo>
                    <a:lnTo>
                      <a:pt x="4863" y="1182"/>
                    </a:lnTo>
                    <a:cubicBezTo>
                      <a:pt x="4863" y="704"/>
                      <a:pt x="4639" y="277"/>
                      <a:pt x="42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4"/>
              <p:cNvSpPr/>
              <p:nvPr/>
            </p:nvSpPr>
            <p:spPr>
              <a:xfrm>
                <a:off x="4162447" y="-865492"/>
                <a:ext cx="78605" cy="154770"/>
              </a:xfrm>
              <a:custGeom>
                <a:avLst/>
                <a:gdLst/>
                <a:ahLst/>
                <a:cxnLst/>
                <a:rect l="l" t="t" r="r" b="b"/>
                <a:pathLst>
                  <a:path w="1558" h="3069" extrusionOk="0">
                    <a:moveTo>
                      <a:pt x="779" y="0"/>
                    </a:moveTo>
                    <a:cubicBezTo>
                      <a:pt x="348" y="0"/>
                      <a:pt x="1" y="349"/>
                      <a:pt x="1" y="780"/>
                    </a:cubicBezTo>
                    <a:cubicBezTo>
                      <a:pt x="1" y="1089"/>
                      <a:pt x="181" y="1354"/>
                      <a:pt x="441" y="1479"/>
                    </a:cubicBezTo>
                    <a:lnTo>
                      <a:pt x="54" y="2937"/>
                    </a:lnTo>
                    <a:cubicBezTo>
                      <a:pt x="38" y="3010"/>
                      <a:pt x="87" y="3068"/>
                      <a:pt x="162" y="3068"/>
                    </a:cubicBezTo>
                    <a:lnTo>
                      <a:pt x="1395" y="3068"/>
                    </a:lnTo>
                    <a:cubicBezTo>
                      <a:pt x="1469" y="3068"/>
                      <a:pt x="1517" y="3010"/>
                      <a:pt x="1504" y="2937"/>
                    </a:cubicBezTo>
                    <a:lnTo>
                      <a:pt x="1117" y="1479"/>
                    </a:lnTo>
                    <a:cubicBezTo>
                      <a:pt x="1376" y="1352"/>
                      <a:pt x="1557" y="1089"/>
                      <a:pt x="1557" y="780"/>
                    </a:cubicBezTo>
                    <a:cubicBezTo>
                      <a:pt x="1557" y="349"/>
                      <a:pt x="1208" y="0"/>
                      <a:pt x="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1" name="Google Shape;1461;p54"/>
            <p:cNvSpPr/>
            <p:nvPr/>
          </p:nvSpPr>
          <p:spPr>
            <a:xfrm>
              <a:off x="8388346" y="319403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4"/>
            <p:cNvSpPr/>
            <p:nvPr/>
          </p:nvSpPr>
          <p:spPr>
            <a:xfrm>
              <a:off x="8770175" y="35738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4"/>
            <p:cNvSpPr/>
            <p:nvPr/>
          </p:nvSpPr>
          <p:spPr>
            <a:xfrm>
              <a:off x="7719950"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67"/>
        <p:cNvGrpSpPr/>
        <p:nvPr/>
      </p:nvGrpSpPr>
      <p:grpSpPr>
        <a:xfrm>
          <a:off x="0" y="0"/>
          <a:ext cx="0" cy="0"/>
          <a:chOff x="0" y="0"/>
          <a:chExt cx="0" cy="0"/>
        </a:xfrm>
      </p:grpSpPr>
      <p:sp>
        <p:nvSpPr>
          <p:cNvPr id="1468" name="Google Shape;1468;p55"/>
          <p:cNvSpPr/>
          <p:nvPr/>
        </p:nvSpPr>
        <p:spPr>
          <a:xfrm>
            <a:off x="5598600" y="1623750"/>
            <a:ext cx="504000" cy="503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grpSp>
        <p:nvGrpSpPr>
          <p:cNvPr id="1469" name="Google Shape;1469;p55"/>
          <p:cNvGrpSpPr/>
          <p:nvPr/>
        </p:nvGrpSpPr>
        <p:grpSpPr>
          <a:xfrm>
            <a:off x="720006" y="1670399"/>
            <a:ext cx="4352326" cy="2319023"/>
            <a:chOff x="233350" y="949250"/>
            <a:chExt cx="7137300" cy="3802300"/>
          </a:xfrm>
        </p:grpSpPr>
        <p:sp>
          <p:nvSpPr>
            <p:cNvPr id="1470" name="Google Shape;1470;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1" name="Google Shape;1521;p55"/>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OUR INSTITUTIONS</a:t>
            </a:r>
            <a:endParaRPr/>
          </a:p>
        </p:txBody>
      </p:sp>
      <p:sp>
        <p:nvSpPr>
          <p:cNvPr id="1522" name="Google Shape;1522;p55"/>
          <p:cNvSpPr/>
          <p:nvPr/>
        </p:nvSpPr>
        <p:spPr>
          <a:xfrm>
            <a:off x="1878675" y="3135600"/>
            <a:ext cx="216000" cy="21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1523" name="Google Shape;1523;p55"/>
          <p:cNvSpPr/>
          <p:nvPr/>
        </p:nvSpPr>
        <p:spPr>
          <a:xfrm>
            <a:off x="2657475" y="2199300"/>
            <a:ext cx="216000" cy="216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1524" name="Google Shape;1524;p55"/>
          <p:cNvSpPr/>
          <p:nvPr/>
        </p:nvSpPr>
        <p:spPr>
          <a:xfrm>
            <a:off x="5598600" y="3114150"/>
            <a:ext cx="504000" cy="50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endParaRPr>
          </a:p>
        </p:txBody>
      </p:sp>
      <p:sp>
        <p:nvSpPr>
          <p:cNvPr id="1525" name="Google Shape;1525;p55"/>
          <p:cNvSpPr txBox="1"/>
          <p:nvPr/>
        </p:nvSpPr>
        <p:spPr>
          <a:xfrm>
            <a:off x="6177600" y="1598400"/>
            <a:ext cx="2246400" cy="554100"/>
          </a:xfrm>
          <a:prstGeom prst="rect">
            <a:avLst/>
          </a:prstGeom>
          <a:noFill/>
          <a:ln>
            <a:noFill/>
          </a:ln>
        </p:spPr>
        <p:txBody>
          <a:bodyPr spcFirstLastPara="1" wrap="square" lIns="90000" tIns="91425" rIns="90000"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MERCURY</a:t>
            </a:r>
            <a:endParaRPr sz="2400">
              <a:solidFill>
                <a:schemeClr val="lt1"/>
              </a:solidFill>
              <a:latin typeface="Montserrat Black"/>
              <a:ea typeface="Montserrat Black"/>
              <a:cs typeface="Montserrat Black"/>
              <a:sym typeface="Montserrat Black"/>
            </a:endParaRPr>
          </a:p>
        </p:txBody>
      </p:sp>
      <p:sp>
        <p:nvSpPr>
          <p:cNvPr id="1526" name="Google Shape;1526;p55"/>
          <p:cNvSpPr txBox="1"/>
          <p:nvPr/>
        </p:nvSpPr>
        <p:spPr>
          <a:xfrm>
            <a:off x="6177600" y="2076300"/>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Mercury is the closest planet to the Sun</a:t>
            </a:r>
            <a:endParaRPr>
              <a:solidFill>
                <a:schemeClr val="dk1"/>
              </a:solidFill>
              <a:latin typeface="Montserrat Medium"/>
              <a:ea typeface="Montserrat Medium"/>
              <a:cs typeface="Montserrat Medium"/>
              <a:sym typeface="Montserrat Medium"/>
            </a:endParaRPr>
          </a:p>
        </p:txBody>
      </p:sp>
      <p:sp>
        <p:nvSpPr>
          <p:cNvPr id="1527" name="Google Shape;1527;p55"/>
          <p:cNvSpPr txBox="1"/>
          <p:nvPr/>
        </p:nvSpPr>
        <p:spPr>
          <a:xfrm>
            <a:off x="6177600" y="3088800"/>
            <a:ext cx="2246400" cy="554100"/>
          </a:xfrm>
          <a:prstGeom prst="rect">
            <a:avLst/>
          </a:prstGeom>
          <a:noFill/>
          <a:ln>
            <a:noFill/>
          </a:ln>
        </p:spPr>
        <p:txBody>
          <a:bodyPr spcFirstLastPara="1" wrap="square" lIns="90000" tIns="91425" rIns="90000"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VENUS</a:t>
            </a:r>
            <a:endParaRPr sz="2400">
              <a:solidFill>
                <a:schemeClr val="lt1"/>
              </a:solidFill>
              <a:latin typeface="Montserrat Black"/>
              <a:ea typeface="Montserrat Black"/>
              <a:cs typeface="Montserrat Black"/>
              <a:sym typeface="Montserrat Black"/>
            </a:endParaRPr>
          </a:p>
        </p:txBody>
      </p:sp>
      <p:sp>
        <p:nvSpPr>
          <p:cNvPr id="1528" name="Google Shape;1528;p55"/>
          <p:cNvSpPr txBox="1"/>
          <p:nvPr/>
        </p:nvSpPr>
        <p:spPr>
          <a:xfrm>
            <a:off x="6177600" y="3566550"/>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Venus is the second planet from the Sun</a:t>
            </a:r>
            <a:endParaRPr>
              <a:solidFill>
                <a:schemeClr val="dk1"/>
              </a:solidFill>
              <a:latin typeface="Montserrat Medium"/>
              <a:ea typeface="Montserrat Medium"/>
              <a:cs typeface="Montserrat Medium"/>
              <a:sym typeface="Montserrat Medium"/>
            </a:endParaRPr>
          </a:p>
        </p:txBody>
      </p:sp>
      <p:grpSp>
        <p:nvGrpSpPr>
          <p:cNvPr id="1529" name="Google Shape;1529;p55"/>
          <p:cNvGrpSpPr/>
          <p:nvPr/>
        </p:nvGrpSpPr>
        <p:grpSpPr>
          <a:xfrm>
            <a:off x="7044200" y="76211"/>
            <a:ext cx="2023619" cy="1907631"/>
            <a:chOff x="7044200" y="76211"/>
            <a:chExt cx="2023619" cy="1907631"/>
          </a:xfrm>
        </p:grpSpPr>
        <p:sp>
          <p:nvSpPr>
            <p:cNvPr id="1530" name="Google Shape;1530;p55"/>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1" name="Google Shape;1531;p55"/>
            <p:cNvGrpSpPr/>
            <p:nvPr/>
          </p:nvGrpSpPr>
          <p:grpSpPr>
            <a:xfrm>
              <a:off x="7418027" y="228595"/>
              <a:ext cx="1497384" cy="1264312"/>
              <a:chOff x="5949750" y="3656175"/>
              <a:chExt cx="668475" cy="564425"/>
            </a:xfrm>
          </p:grpSpPr>
          <p:sp>
            <p:nvSpPr>
              <p:cNvPr id="1532" name="Google Shape;1532;p55"/>
              <p:cNvSpPr/>
              <p:nvPr/>
            </p:nvSpPr>
            <p:spPr>
              <a:xfrm>
                <a:off x="5955325" y="3664675"/>
                <a:ext cx="640225" cy="555925"/>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5984325" y="3685325"/>
                <a:ext cx="582250" cy="513025"/>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6162875" y="3837925"/>
                <a:ext cx="235475" cy="184700"/>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6360950" y="3678950"/>
                <a:ext cx="193650" cy="176475"/>
              </a:xfrm>
              <a:custGeom>
                <a:avLst/>
                <a:gdLst/>
                <a:ahLst/>
                <a:cxnLst/>
                <a:rect l="l" t="t" r="r" b="b"/>
                <a:pathLst>
                  <a:path w="7746" h="7059" extrusionOk="0">
                    <a:moveTo>
                      <a:pt x="3873" y="800"/>
                    </a:moveTo>
                    <a:cubicBezTo>
                      <a:pt x="4572" y="800"/>
                      <a:pt x="5270" y="1066"/>
                      <a:pt x="5803" y="1598"/>
                    </a:cubicBezTo>
                    <a:cubicBezTo>
                      <a:pt x="6868" y="2665"/>
                      <a:pt x="6868" y="4394"/>
                      <a:pt x="5803" y="5458"/>
                    </a:cubicBezTo>
                    <a:cubicBezTo>
                      <a:pt x="5270" y="5991"/>
                      <a:pt x="4572" y="6257"/>
                      <a:pt x="3873" y="6257"/>
                    </a:cubicBezTo>
                    <a:cubicBezTo>
                      <a:pt x="3175" y="6257"/>
                      <a:pt x="2477" y="5991"/>
                      <a:pt x="1944" y="5458"/>
                    </a:cubicBezTo>
                    <a:cubicBezTo>
                      <a:pt x="879" y="4394"/>
                      <a:pt x="879" y="2665"/>
                      <a:pt x="1944" y="1598"/>
                    </a:cubicBezTo>
                    <a:cubicBezTo>
                      <a:pt x="2477" y="1066"/>
                      <a:pt x="3175" y="800"/>
                      <a:pt x="3873" y="800"/>
                    </a:cubicBezTo>
                    <a:close/>
                    <a:moveTo>
                      <a:pt x="3873" y="0"/>
                    </a:moveTo>
                    <a:cubicBezTo>
                      <a:pt x="2970" y="0"/>
                      <a:pt x="2066" y="344"/>
                      <a:pt x="1378" y="1033"/>
                    </a:cubicBezTo>
                    <a:cubicBezTo>
                      <a:pt x="0" y="2413"/>
                      <a:pt x="0" y="4646"/>
                      <a:pt x="1378" y="6023"/>
                    </a:cubicBezTo>
                    <a:cubicBezTo>
                      <a:pt x="2066" y="6713"/>
                      <a:pt x="2970" y="7058"/>
                      <a:pt x="3873" y="7058"/>
                    </a:cubicBezTo>
                    <a:cubicBezTo>
                      <a:pt x="4776" y="7058"/>
                      <a:pt x="5679" y="6713"/>
                      <a:pt x="6368" y="6023"/>
                    </a:cubicBezTo>
                    <a:cubicBezTo>
                      <a:pt x="7745" y="4646"/>
                      <a:pt x="7745" y="2413"/>
                      <a:pt x="6368" y="1033"/>
                    </a:cubicBezTo>
                    <a:cubicBezTo>
                      <a:pt x="5679" y="344"/>
                      <a:pt x="4776" y="0"/>
                      <a:pt x="3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6382925" y="3698925"/>
                <a:ext cx="149725" cy="136450"/>
              </a:xfrm>
              <a:custGeom>
                <a:avLst/>
                <a:gdLst/>
                <a:ahLst/>
                <a:cxnLst/>
                <a:rect l="l" t="t" r="r" b="b"/>
                <a:pathLst>
                  <a:path w="5989" h="5458" extrusionOk="0">
                    <a:moveTo>
                      <a:pt x="2994" y="1"/>
                    </a:moveTo>
                    <a:cubicBezTo>
                      <a:pt x="2296" y="1"/>
                      <a:pt x="1598" y="267"/>
                      <a:pt x="1065" y="799"/>
                    </a:cubicBezTo>
                    <a:cubicBezTo>
                      <a:pt x="0" y="1866"/>
                      <a:pt x="0" y="3595"/>
                      <a:pt x="1065" y="4659"/>
                    </a:cubicBezTo>
                    <a:cubicBezTo>
                      <a:pt x="1598" y="5192"/>
                      <a:pt x="2296" y="5458"/>
                      <a:pt x="2994" y="5458"/>
                    </a:cubicBezTo>
                    <a:cubicBezTo>
                      <a:pt x="3693" y="5458"/>
                      <a:pt x="4391" y="5192"/>
                      <a:pt x="4924" y="4659"/>
                    </a:cubicBezTo>
                    <a:cubicBezTo>
                      <a:pt x="5989" y="3595"/>
                      <a:pt x="5989" y="1866"/>
                      <a:pt x="4924" y="799"/>
                    </a:cubicBezTo>
                    <a:cubicBezTo>
                      <a:pt x="4391" y="267"/>
                      <a:pt x="3693" y="1"/>
                      <a:pt x="2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6498325" y="3807700"/>
                <a:ext cx="119900" cy="119950"/>
              </a:xfrm>
              <a:custGeom>
                <a:avLst/>
                <a:gdLst/>
                <a:ahLst/>
                <a:cxnLst/>
                <a:rect l="l" t="t" r="r" b="b"/>
                <a:pathLst>
                  <a:path w="4796" h="4798" extrusionOk="0">
                    <a:moveTo>
                      <a:pt x="615" y="1"/>
                    </a:moveTo>
                    <a:lnTo>
                      <a:pt x="0" y="616"/>
                    </a:lnTo>
                    <a:lnTo>
                      <a:pt x="4181" y="4798"/>
                    </a:lnTo>
                    <a:lnTo>
                      <a:pt x="4796" y="4183"/>
                    </a:lnTo>
                    <a:lnTo>
                      <a:pt x="6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6587450" y="3896925"/>
                <a:ext cx="30775" cy="30725"/>
              </a:xfrm>
              <a:custGeom>
                <a:avLst/>
                <a:gdLst/>
                <a:ahLst/>
                <a:cxnLst/>
                <a:rect l="l" t="t" r="r" b="b"/>
                <a:pathLst>
                  <a:path w="1231" h="1229" extrusionOk="0">
                    <a:moveTo>
                      <a:pt x="616" y="0"/>
                    </a:moveTo>
                    <a:lnTo>
                      <a:pt x="1" y="615"/>
                    </a:lnTo>
                    <a:lnTo>
                      <a:pt x="616" y="1229"/>
                    </a:lnTo>
                    <a:lnTo>
                      <a:pt x="1231" y="614"/>
                    </a:lnTo>
                    <a:lnTo>
                      <a:pt x="6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6007625" y="4051950"/>
                <a:ext cx="134125" cy="129275"/>
              </a:xfrm>
              <a:custGeom>
                <a:avLst/>
                <a:gdLst/>
                <a:ahLst/>
                <a:cxnLst/>
                <a:rect l="l" t="t" r="r" b="b"/>
                <a:pathLst>
                  <a:path w="5365" h="5171" extrusionOk="0">
                    <a:moveTo>
                      <a:pt x="809" y="0"/>
                    </a:moveTo>
                    <a:cubicBezTo>
                      <a:pt x="363" y="0"/>
                      <a:pt x="0" y="364"/>
                      <a:pt x="0" y="808"/>
                    </a:cubicBezTo>
                    <a:lnTo>
                      <a:pt x="0" y="3288"/>
                    </a:lnTo>
                    <a:cubicBezTo>
                      <a:pt x="0" y="3733"/>
                      <a:pt x="363" y="4097"/>
                      <a:pt x="809" y="4097"/>
                    </a:cubicBezTo>
                    <a:lnTo>
                      <a:pt x="2499" y="4097"/>
                    </a:lnTo>
                    <a:lnTo>
                      <a:pt x="3487" y="5171"/>
                    </a:lnTo>
                    <a:lnTo>
                      <a:pt x="3487" y="4097"/>
                    </a:lnTo>
                    <a:lnTo>
                      <a:pt x="4556" y="4097"/>
                    </a:lnTo>
                    <a:cubicBezTo>
                      <a:pt x="5001" y="4097"/>
                      <a:pt x="5365" y="3733"/>
                      <a:pt x="5365" y="3288"/>
                    </a:cubicBezTo>
                    <a:lnTo>
                      <a:pt x="5365" y="808"/>
                    </a:lnTo>
                    <a:cubicBezTo>
                      <a:pt x="5365" y="364"/>
                      <a:pt x="5001" y="0"/>
                      <a:pt x="4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6037325"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7" y="654"/>
                      <a:pt x="653" y="507"/>
                      <a:pt x="653" y="327"/>
                    </a:cubicBezTo>
                    <a:cubicBezTo>
                      <a:pt x="653" y="147"/>
                      <a:pt x="507"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6066500" y="4096300"/>
                <a:ext cx="16350" cy="16350"/>
              </a:xfrm>
              <a:custGeom>
                <a:avLst/>
                <a:gdLst/>
                <a:ahLst/>
                <a:cxnLst/>
                <a:rect l="l" t="t" r="r" b="b"/>
                <a:pathLst>
                  <a:path w="654" h="654" extrusionOk="0">
                    <a:moveTo>
                      <a:pt x="327" y="1"/>
                    </a:moveTo>
                    <a:cubicBezTo>
                      <a:pt x="146" y="1"/>
                      <a:pt x="0" y="147"/>
                      <a:pt x="0" y="327"/>
                    </a:cubicBezTo>
                    <a:cubicBezTo>
                      <a:pt x="0" y="508"/>
                      <a:pt x="146" y="654"/>
                      <a:pt x="327" y="654"/>
                    </a:cubicBezTo>
                    <a:cubicBezTo>
                      <a:pt x="509" y="654"/>
                      <a:pt x="654" y="507"/>
                      <a:pt x="654" y="327"/>
                    </a:cubicBezTo>
                    <a:cubicBezTo>
                      <a:pt x="654" y="147"/>
                      <a:pt x="509"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6095700" y="4096300"/>
                <a:ext cx="16375" cy="16350"/>
              </a:xfrm>
              <a:custGeom>
                <a:avLst/>
                <a:gdLst/>
                <a:ahLst/>
                <a:cxnLst/>
                <a:rect l="l" t="t" r="r" b="b"/>
                <a:pathLst>
                  <a:path w="655" h="654" extrusionOk="0">
                    <a:moveTo>
                      <a:pt x="327" y="1"/>
                    </a:moveTo>
                    <a:cubicBezTo>
                      <a:pt x="145" y="1"/>
                      <a:pt x="1" y="147"/>
                      <a:pt x="1" y="327"/>
                    </a:cubicBezTo>
                    <a:cubicBezTo>
                      <a:pt x="1" y="508"/>
                      <a:pt x="145" y="654"/>
                      <a:pt x="327" y="654"/>
                    </a:cubicBezTo>
                    <a:cubicBezTo>
                      <a:pt x="508" y="654"/>
                      <a:pt x="654" y="507"/>
                      <a:pt x="654" y="327"/>
                    </a:cubicBezTo>
                    <a:cubicBezTo>
                      <a:pt x="654" y="147"/>
                      <a:pt x="508" y="1"/>
                      <a:pt x="3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6087125" y="4154300"/>
                <a:ext cx="7700" cy="26900"/>
              </a:xfrm>
              <a:custGeom>
                <a:avLst/>
                <a:gdLst/>
                <a:ahLst/>
                <a:cxnLst/>
                <a:rect l="l" t="t" r="r" b="b"/>
                <a:pathLst>
                  <a:path w="308" h="1076" extrusionOk="0">
                    <a:moveTo>
                      <a:pt x="0" y="1"/>
                    </a:moveTo>
                    <a:lnTo>
                      <a:pt x="0" y="743"/>
                    </a:lnTo>
                    <a:lnTo>
                      <a:pt x="308" y="1076"/>
                    </a:lnTo>
                    <a:lnTo>
                      <a:pt x="3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6113875" y="4051950"/>
                <a:ext cx="27925" cy="102450"/>
              </a:xfrm>
              <a:custGeom>
                <a:avLst/>
                <a:gdLst/>
                <a:ahLst/>
                <a:cxnLst/>
                <a:rect l="l" t="t" r="r" b="b"/>
                <a:pathLst>
                  <a:path w="1117" h="4098" extrusionOk="0">
                    <a:moveTo>
                      <a:pt x="0" y="0"/>
                    </a:moveTo>
                    <a:cubicBezTo>
                      <a:pt x="445" y="0"/>
                      <a:pt x="809" y="364"/>
                      <a:pt x="809" y="808"/>
                    </a:cubicBezTo>
                    <a:lnTo>
                      <a:pt x="809" y="3288"/>
                    </a:lnTo>
                    <a:cubicBezTo>
                      <a:pt x="809" y="3733"/>
                      <a:pt x="445" y="4097"/>
                      <a:pt x="0" y="4097"/>
                    </a:cubicBezTo>
                    <a:lnTo>
                      <a:pt x="308" y="4097"/>
                    </a:lnTo>
                    <a:cubicBezTo>
                      <a:pt x="753" y="4097"/>
                      <a:pt x="1116" y="3733"/>
                      <a:pt x="1116" y="3288"/>
                    </a:cubicBezTo>
                    <a:lnTo>
                      <a:pt x="1116" y="808"/>
                    </a:lnTo>
                    <a:cubicBezTo>
                      <a:pt x="1115" y="364"/>
                      <a:pt x="751" y="0"/>
                      <a:pt x="3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6389525" y="4008225"/>
                <a:ext cx="174975" cy="174900"/>
              </a:xfrm>
              <a:custGeom>
                <a:avLst/>
                <a:gdLst/>
                <a:ahLst/>
                <a:cxnLst/>
                <a:rect l="l" t="t" r="r" b="b"/>
                <a:pathLst>
                  <a:path w="6999" h="6996" extrusionOk="0">
                    <a:moveTo>
                      <a:pt x="3498" y="0"/>
                    </a:moveTo>
                    <a:cubicBezTo>
                      <a:pt x="1567" y="0"/>
                      <a:pt x="0" y="1566"/>
                      <a:pt x="0" y="3498"/>
                    </a:cubicBezTo>
                    <a:cubicBezTo>
                      <a:pt x="0" y="5430"/>
                      <a:pt x="1566" y="6996"/>
                      <a:pt x="3498" y="6996"/>
                    </a:cubicBezTo>
                    <a:cubicBezTo>
                      <a:pt x="5431" y="6996"/>
                      <a:pt x="6998" y="5430"/>
                      <a:pt x="6998" y="3498"/>
                    </a:cubicBezTo>
                    <a:cubicBezTo>
                      <a:pt x="6998" y="1567"/>
                      <a:pt x="5430" y="0"/>
                      <a:pt x="34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6415225" y="4033900"/>
                <a:ext cx="123500" cy="123550"/>
              </a:xfrm>
              <a:custGeom>
                <a:avLst/>
                <a:gdLst/>
                <a:ahLst/>
                <a:cxnLst/>
                <a:rect l="l" t="t" r="r" b="b"/>
                <a:pathLst>
                  <a:path w="4940" h="4942" extrusionOk="0">
                    <a:moveTo>
                      <a:pt x="2470" y="1"/>
                    </a:moveTo>
                    <a:cubicBezTo>
                      <a:pt x="1105" y="1"/>
                      <a:pt x="1" y="1106"/>
                      <a:pt x="1" y="2471"/>
                    </a:cubicBezTo>
                    <a:cubicBezTo>
                      <a:pt x="1" y="3835"/>
                      <a:pt x="1107" y="4941"/>
                      <a:pt x="2470" y="4941"/>
                    </a:cubicBezTo>
                    <a:cubicBezTo>
                      <a:pt x="3834" y="4941"/>
                      <a:pt x="4940" y="3834"/>
                      <a:pt x="4940" y="2471"/>
                    </a:cubicBezTo>
                    <a:cubicBezTo>
                      <a:pt x="4940" y="1108"/>
                      <a:pt x="3834" y="3"/>
                      <a:pt x="24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6473175" y="4033975"/>
                <a:ext cx="65600" cy="123500"/>
              </a:xfrm>
              <a:custGeom>
                <a:avLst/>
                <a:gdLst/>
                <a:ahLst/>
                <a:cxnLst/>
                <a:rect l="l" t="t" r="r" b="b"/>
                <a:pathLst>
                  <a:path w="2624" h="4940" extrusionOk="0">
                    <a:moveTo>
                      <a:pt x="154" y="0"/>
                    </a:moveTo>
                    <a:cubicBezTo>
                      <a:pt x="103" y="0"/>
                      <a:pt x="52" y="5"/>
                      <a:pt x="1" y="8"/>
                    </a:cubicBezTo>
                    <a:cubicBezTo>
                      <a:pt x="1292" y="89"/>
                      <a:pt x="2316" y="1159"/>
                      <a:pt x="2316" y="2469"/>
                    </a:cubicBezTo>
                    <a:cubicBezTo>
                      <a:pt x="2316" y="3781"/>
                      <a:pt x="1292" y="4851"/>
                      <a:pt x="1" y="4932"/>
                    </a:cubicBezTo>
                    <a:cubicBezTo>
                      <a:pt x="52" y="4934"/>
                      <a:pt x="103" y="4939"/>
                      <a:pt x="154" y="4939"/>
                    </a:cubicBezTo>
                    <a:cubicBezTo>
                      <a:pt x="1519" y="4939"/>
                      <a:pt x="2623" y="3834"/>
                      <a:pt x="2623" y="2469"/>
                    </a:cubicBezTo>
                    <a:cubicBezTo>
                      <a:pt x="2623" y="1105"/>
                      <a:pt x="1516"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6441500" y="4072600"/>
                <a:ext cx="72550" cy="48575"/>
              </a:xfrm>
              <a:custGeom>
                <a:avLst/>
                <a:gdLst/>
                <a:ahLst/>
                <a:cxnLst/>
                <a:rect l="l" t="t" r="r" b="b"/>
                <a:pathLst>
                  <a:path w="2902" h="1943" extrusionOk="0">
                    <a:moveTo>
                      <a:pt x="2674" y="0"/>
                    </a:moveTo>
                    <a:lnTo>
                      <a:pt x="970" y="1490"/>
                    </a:lnTo>
                    <a:lnTo>
                      <a:pt x="223" y="858"/>
                    </a:lnTo>
                    <a:lnTo>
                      <a:pt x="1" y="1119"/>
                    </a:lnTo>
                    <a:lnTo>
                      <a:pt x="976" y="1943"/>
                    </a:lnTo>
                    <a:lnTo>
                      <a:pt x="2901" y="261"/>
                    </a:lnTo>
                    <a:lnTo>
                      <a:pt x="2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5974575" y="3656175"/>
                <a:ext cx="110200" cy="108350"/>
              </a:xfrm>
              <a:custGeom>
                <a:avLst/>
                <a:gdLst/>
                <a:ahLst/>
                <a:cxnLst/>
                <a:rect l="l" t="t" r="r" b="b"/>
                <a:pathLst>
                  <a:path w="4408" h="4334" extrusionOk="0">
                    <a:moveTo>
                      <a:pt x="2514" y="569"/>
                    </a:moveTo>
                    <a:cubicBezTo>
                      <a:pt x="3243" y="569"/>
                      <a:pt x="3839" y="1163"/>
                      <a:pt x="3839" y="1895"/>
                    </a:cubicBezTo>
                    <a:lnTo>
                      <a:pt x="3839" y="2437"/>
                    </a:lnTo>
                    <a:cubicBezTo>
                      <a:pt x="3839" y="3169"/>
                      <a:pt x="3245" y="3765"/>
                      <a:pt x="2514" y="3765"/>
                    </a:cubicBezTo>
                    <a:lnTo>
                      <a:pt x="1899" y="3765"/>
                    </a:lnTo>
                    <a:cubicBezTo>
                      <a:pt x="1166" y="3765"/>
                      <a:pt x="570" y="3170"/>
                      <a:pt x="570" y="2437"/>
                    </a:cubicBezTo>
                    <a:lnTo>
                      <a:pt x="570" y="1895"/>
                    </a:lnTo>
                    <a:cubicBezTo>
                      <a:pt x="570" y="1165"/>
                      <a:pt x="1166" y="569"/>
                      <a:pt x="1899" y="569"/>
                    </a:cubicBezTo>
                    <a:close/>
                    <a:moveTo>
                      <a:pt x="1896" y="0"/>
                    </a:moveTo>
                    <a:cubicBezTo>
                      <a:pt x="851" y="0"/>
                      <a:pt x="0" y="849"/>
                      <a:pt x="0" y="1895"/>
                    </a:cubicBezTo>
                    <a:lnTo>
                      <a:pt x="0" y="2437"/>
                    </a:lnTo>
                    <a:cubicBezTo>
                      <a:pt x="0" y="3484"/>
                      <a:pt x="851" y="4334"/>
                      <a:pt x="1896" y="4334"/>
                    </a:cubicBezTo>
                    <a:lnTo>
                      <a:pt x="2511" y="4334"/>
                    </a:lnTo>
                    <a:cubicBezTo>
                      <a:pt x="3558" y="4334"/>
                      <a:pt x="4408" y="3484"/>
                      <a:pt x="4408" y="2437"/>
                    </a:cubicBezTo>
                    <a:lnTo>
                      <a:pt x="4408" y="1895"/>
                    </a:lnTo>
                    <a:cubicBezTo>
                      <a:pt x="4408" y="851"/>
                      <a:pt x="3558" y="0"/>
                      <a:pt x="2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5949750" y="3718325"/>
                <a:ext cx="159900" cy="159875"/>
              </a:xfrm>
              <a:custGeom>
                <a:avLst/>
                <a:gdLst/>
                <a:ahLst/>
                <a:cxnLst/>
                <a:rect l="l" t="t" r="r" b="b"/>
                <a:pathLst>
                  <a:path w="6396" h="6395" extrusionOk="0">
                    <a:moveTo>
                      <a:pt x="1861" y="0"/>
                    </a:moveTo>
                    <a:cubicBezTo>
                      <a:pt x="837" y="0"/>
                      <a:pt x="0" y="838"/>
                      <a:pt x="0" y="1859"/>
                    </a:cubicBezTo>
                    <a:lnTo>
                      <a:pt x="0" y="4535"/>
                    </a:lnTo>
                    <a:cubicBezTo>
                      <a:pt x="0" y="5559"/>
                      <a:pt x="838" y="6395"/>
                      <a:pt x="1861" y="6395"/>
                    </a:cubicBezTo>
                    <a:lnTo>
                      <a:pt x="4536" y="6395"/>
                    </a:lnTo>
                    <a:cubicBezTo>
                      <a:pt x="5559" y="6395"/>
                      <a:pt x="6396" y="5559"/>
                      <a:pt x="6396" y="4535"/>
                    </a:cubicBezTo>
                    <a:lnTo>
                      <a:pt x="6396" y="1859"/>
                    </a:lnTo>
                    <a:cubicBezTo>
                      <a:pt x="6396" y="835"/>
                      <a:pt x="5559" y="0"/>
                      <a:pt x="45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5959800" y="3728400"/>
                <a:ext cx="149850" cy="149825"/>
              </a:xfrm>
              <a:custGeom>
                <a:avLst/>
                <a:gdLst/>
                <a:ahLst/>
                <a:cxnLst/>
                <a:rect l="l" t="t" r="r" b="b"/>
                <a:pathLst>
                  <a:path w="5994" h="5993" extrusionOk="0">
                    <a:moveTo>
                      <a:pt x="5284" y="1"/>
                    </a:moveTo>
                    <a:lnTo>
                      <a:pt x="5284" y="1"/>
                    </a:lnTo>
                    <a:cubicBezTo>
                      <a:pt x="5535" y="317"/>
                      <a:pt x="5687" y="717"/>
                      <a:pt x="5687" y="1150"/>
                    </a:cubicBezTo>
                    <a:lnTo>
                      <a:pt x="5687" y="3826"/>
                    </a:lnTo>
                    <a:cubicBezTo>
                      <a:pt x="5687" y="4850"/>
                      <a:pt x="4850" y="5685"/>
                      <a:pt x="3826" y="5685"/>
                    </a:cubicBezTo>
                    <a:lnTo>
                      <a:pt x="1151" y="5685"/>
                    </a:lnTo>
                    <a:cubicBezTo>
                      <a:pt x="717" y="5685"/>
                      <a:pt x="318" y="5535"/>
                      <a:pt x="1" y="5284"/>
                    </a:cubicBezTo>
                    <a:lnTo>
                      <a:pt x="1" y="5284"/>
                    </a:lnTo>
                    <a:cubicBezTo>
                      <a:pt x="341" y="5715"/>
                      <a:pt x="867" y="5993"/>
                      <a:pt x="1456" y="5993"/>
                    </a:cubicBezTo>
                    <a:lnTo>
                      <a:pt x="4132" y="5993"/>
                    </a:lnTo>
                    <a:cubicBezTo>
                      <a:pt x="5156" y="5993"/>
                      <a:pt x="5991" y="5157"/>
                      <a:pt x="5991" y="4134"/>
                    </a:cubicBezTo>
                    <a:lnTo>
                      <a:pt x="5991" y="1457"/>
                    </a:lnTo>
                    <a:cubicBezTo>
                      <a:pt x="5994" y="867"/>
                      <a:pt x="5715" y="341"/>
                      <a:pt x="5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6005700" y="3755950"/>
                <a:ext cx="47975" cy="94550"/>
              </a:xfrm>
              <a:custGeom>
                <a:avLst/>
                <a:gdLst/>
                <a:ahLst/>
                <a:cxnLst/>
                <a:rect l="l" t="t" r="r" b="b"/>
                <a:pathLst>
                  <a:path w="1919" h="3782" extrusionOk="0">
                    <a:moveTo>
                      <a:pt x="959" y="0"/>
                    </a:moveTo>
                    <a:cubicBezTo>
                      <a:pt x="430" y="0"/>
                      <a:pt x="1" y="430"/>
                      <a:pt x="1" y="960"/>
                    </a:cubicBezTo>
                    <a:cubicBezTo>
                      <a:pt x="1" y="1339"/>
                      <a:pt x="222" y="1665"/>
                      <a:pt x="542" y="1820"/>
                    </a:cubicBezTo>
                    <a:lnTo>
                      <a:pt x="66" y="3619"/>
                    </a:lnTo>
                    <a:cubicBezTo>
                      <a:pt x="48" y="3708"/>
                      <a:pt x="107" y="3781"/>
                      <a:pt x="199" y="3781"/>
                    </a:cubicBezTo>
                    <a:lnTo>
                      <a:pt x="1719" y="3781"/>
                    </a:lnTo>
                    <a:cubicBezTo>
                      <a:pt x="1810" y="3781"/>
                      <a:pt x="1871" y="3708"/>
                      <a:pt x="1851" y="3619"/>
                    </a:cubicBezTo>
                    <a:lnTo>
                      <a:pt x="1374" y="1820"/>
                    </a:lnTo>
                    <a:cubicBezTo>
                      <a:pt x="1696" y="1666"/>
                      <a:pt x="1918" y="1341"/>
                      <a:pt x="1918" y="960"/>
                    </a:cubicBezTo>
                    <a:cubicBezTo>
                      <a:pt x="1918" y="430"/>
                      <a:pt x="1489" y="0"/>
                      <a:pt x="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3" name="Google Shape;1553;p55"/>
            <p:cNvSpPr/>
            <p:nvPr/>
          </p:nvSpPr>
          <p:spPr>
            <a:xfrm>
              <a:off x="8497771" y="16040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7044200"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8879600" y="14167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59"/>
        <p:cNvGrpSpPr/>
        <p:nvPr/>
      </p:nvGrpSpPr>
      <p:grpSpPr>
        <a:xfrm>
          <a:off x="0" y="0"/>
          <a:ext cx="0" cy="0"/>
          <a:chOff x="0" y="0"/>
          <a:chExt cx="0" cy="0"/>
        </a:xfrm>
      </p:grpSpPr>
      <p:sp>
        <p:nvSpPr>
          <p:cNvPr id="1560" name="Google Shape;1560;p56"/>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SPECIAL REMINDERS</a:t>
            </a:r>
            <a:endParaRPr/>
          </a:p>
        </p:txBody>
      </p:sp>
      <p:sp>
        <p:nvSpPr>
          <p:cNvPr id="1561" name="Google Shape;1561;p56"/>
          <p:cNvSpPr txBox="1">
            <a:spLocks noGrp="1"/>
          </p:cNvSpPr>
          <p:nvPr>
            <p:ph type="body" idx="1"/>
          </p:nvPr>
        </p:nvSpPr>
        <p:spPr>
          <a:xfrm>
            <a:off x="2092350" y="1404788"/>
            <a:ext cx="4959300" cy="2852700"/>
          </a:xfrm>
          <a:prstGeom prst="rect">
            <a:avLst/>
          </a:prstGeom>
        </p:spPr>
        <p:txBody>
          <a:bodyPr spcFirstLastPara="1" wrap="square" lIns="90000" tIns="91425" rIns="90000" bIns="91425" anchor="t" anchorCtr="0">
            <a:noAutofit/>
          </a:bodyPr>
          <a:lstStyle/>
          <a:p>
            <a:pPr marL="457200" lvl="0" indent="-317500" algn="l" rtl="0">
              <a:spcBef>
                <a:spcPts val="0"/>
              </a:spcBef>
              <a:spcAft>
                <a:spcPts val="0"/>
              </a:spcAft>
              <a:buClr>
                <a:schemeClr val="lt2"/>
              </a:buClr>
              <a:buSzPts val="1400"/>
              <a:buChar char="●"/>
            </a:pPr>
            <a:r>
              <a:rPr lang="en"/>
              <a:t>Mercury is the closest planet to the Sun and the smallest one in the Solar System</a:t>
            </a:r>
            <a:endParaRPr/>
          </a:p>
          <a:p>
            <a:pPr marL="457200" lvl="0" indent="-317500" algn="l" rtl="0">
              <a:spcBef>
                <a:spcPts val="1000"/>
              </a:spcBef>
              <a:spcAft>
                <a:spcPts val="0"/>
              </a:spcAft>
              <a:buClr>
                <a:schemeClr val="lt2"/>
              </a:buClr>
              <a:buSzPts val="1400"/>
              <a:buChar char="●"/>
            </a:pPr>
            <a:r>
              <a:rPr lang="en"/>
              <a:t>Mars is a cold place. It's full of iron oxide dust, which gives the planet its reddish cast</a:t>
            </a:r>
            <a:endParaRPr/>
          </a:p>
          <a:p>
            <a:pPr marL="457200" lvl="0" indent="-317500" algn="l" rtl="0">
              <a:spcBef>
                <a:spcPts val="1000"/>
              </a:spcBef>
              <a:spcAft>
                <a:spcPts val="0"/>
              </a:spcAft>
              <a:buClr>
                <a:schemeClr val="lt2"/>
              </a:buClr>
              <a:buSzPts val="1400"/>
              <a:buChar char="●"/>
            </a:pPr>
            <a:r>
              <a:rPr lang="en"/>
              <a:t>Saturn is a gas giant and has several rings. It's composed mostly of hydrogen and helium</a:t>
            </a:r>
            <a:endParaRPr/>
          </a:p>
          <a:p>
            <a:pPr marL="457200" lvl="0" indent="-317500" algn="l" rtl="0">
              <a:spcBef>
                <a:spcPts val="1000"/>
              </a:spcBef>
              <a:spcAft>
                <a:spcPts val="0"/>
              </a:spcAft>
              <a:buClr>
                <a:schemeClr val="lt2"/>
              </a:buClr>
              <a:buSzPts val="1400"/>
              <a:buChar char="●"/>
            </a:pPr>
            <a:r>
              <a:rPr lang="en"/>
              <a:t>Earth is the third planet from the Sun and the only one that harbors life in the Solar System</a:t>
            </a:r>
            <a:endParaRPr/>
          </a:p>
          <a:p>
            <a:pPr marL="457200" lvl="0" indent="-317500" algn="l" rtl="0">
              <a:spcBef>
                <a:spcPts val="1000"/>
              </a:spcBef>
              <a:spcAft>
                <a:spcPts val="0"/>
              </a:spcAft>
              <a:buClr>
                <a:schemeClr val="lt2"/>
              </a:buClr>
              <a:buSzPts val="1400"/>
              <a:buChar char="●"/>
            </a:pPr>
            <a:r>
              <a:rPr lang="en"/>
              <a:t>Venus is terribly hot, even hotter than Mercury, and its atmosphere is extremely poisonous</a:t>
            </a:r>
            <a:endParaRPr/>
          </a:p>
        </p:txBody>
      </p:sp>
      <p:grpSp>
        <p:nvGrpSpPr>
          <p:cNvPr id="1562" name="Google Shape;1562;p56"/>
          <p:cNvGrpSpPr/>
          <p:nvPr/>
        </p:nvGrpSpPr>
        <p:grpSpPr>
          <a:xfrm>
            <a:off x="7501615" y="3168387"/>
            <a:ext cx="1947195" cy="2279919"/>
            <a:chOff x="7501615" y="3168387"/>
            <a:chExt cx="1947195" cy="2279919"/>
          </a:xfrm>
        </p:grpSpPr>
        <p:sp>
          <p:nvSpPr>
            <p:cNvPr id="1563" name="Google Shape;1563;p56"/>
            <p:cNvSpPr/>
            <p:nvPr/>
          </p:nvSpPr>
          <p:spPr>
            <a:xfrm>
              <a:off x="8425286"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6"/>
            <p:cNvSpPr/>
            <p:nvPr/>
          </p:nvSpPr>
          <p:spPr>
            <a:xfrm>
              <a:off x="8555238" y="335576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6"/>
            <p:cNvSpPr/>
            <p:nvPr/>
          </p:nvSpPr>
          <p:spPr>
            <a:xfrm>
              <a:off x="8369442" y="316838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6"/>
            <p:cNvSpPr/>
            <p:nvPr/>
          </p:nvSpPr>
          <p:spPr>
            <a:xfrm flipH="1">
              <a:off x="7501615"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 name="Google Shape;1567;p56"/>
            <p:cNvGrpSpPr/>
            <p:nvPr/>
          </p:nvGrpSpPr>
          <p:grpSpPr>
            <a:xfrm>
              <a:off x="7501625" y="3735518"/>
              <a:ext cx="1489976" cy="1255570"/>
              <a:chOff x="616175" y="1570092"/>
              <a:chExt cx="1489976" cy="1255570"/>
            </a:xfrm>
          </p:grpSpPr>
          <p:sp>
            <p:nvSpPr>
              <p:cNvPr id="1568" name="Google Shape;1568;p56"/>
              <p:cNvSpPr/>
              <p:nvPr/>
            </p:nvSpPr>
            <p:spPr>
              <a:xfrm>
                <a:off x="667023" y="1570092"/>
                <a:ext cx="1439129" cy="1249757"/>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6"/>
              <p:cNvSpPr/>
              <p:nvPr/>
            </p:nvSpPr>
            <p:spPr>
              <a:xfrm>
                <a:off x="1122607" y="1950811"/>
                <a:ext cx="558232" cy="437844"/>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6"/>
              <p:cNvSpPr/>
              <p:nvPr/>
            </p:nvSpPr>
            <p:spPr>
              <a:xfrm>
                <a:off x="1196239" y="1742421"/>
                <a:ext cx="909912" cy="1077428"/>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6"/>
              <p:cNvSpPr/>
              <p:nvPr/>
            </p:nvSpPr>
            <p:spPr>
              <a:xfrm>
                <a:off x="684646" y="1942580"/>
                <a:ext cx="303273" cy="298344"/>
              </a:xfrm>
              <a:custGeom>
                <a:avLst/>
                <a:gdLst/>
                <a:ahLst/>
                <a:cxnLst/>
                <a:rect l="l" t="t" r="r" b="b"/>
                <a:pathLst>
                  <a:path w="13044" h="12832" extrusionOk="0">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6"/>
              <p:cNvSpPr/>
              <p:nvPr/>
            </p:nvSpPr>
            <p:spPr>
              <a:xfrm>
                <a:off x="616175" y="2074152"/>
                <a:ext cx="440216" cy="440239"/>
              </a:xfrm>
              <a:custGeom>
                <a:avLst/>
                <a:gdLst/>
                <a:ahLst/>
                <a:cxnLst/>
                <a:rect l="l" t="t" r="r" b="b"/>
                <a:pathLst>
                  <a:path w="18934" h="18935" extrusionOk="0">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6"/>
              <p:cNvSpPr/>
              <p:nvPr/>
            </p:nvSpPr>
            <p:spPr>
              <a:xfrm>
                <a:off x="643866" y="2101866"/>
                <a:ext cx="412525" cy="412478"/>
              </a:xfrm>
              <a:custGeom>
                <a:avLst/>
                <a:gdLst/>
                <a:ahLst/>
                <a:cxnLst/>
                <a:rect l="l" t="t" r="r" b="b"/>
                <a:pathLst>
                  <a:path w="17743" h="17741" extrusionOk="0">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6"/>
              <p:cNvSpPr/>
              <p:nvPr/>
            </p:nvSpPr>
            <p:spPr>
              <a:xfrm>
                <a:off x="770229" y="2177754"/>
                <a:ext cx="132107" cy="260307"/>
              </a:xfrm>
              <a:custGeom>
                <a:avLst/>
                <a:gdLst/>
                <a:ahLst/>
                <a:cxnLst/>
                <a:rect l="l" t="t" r="r" b="b"/>
                <a:pathLst>
                  <a:path w="5682" h="11196" extrusionOk="0">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6"/>
              <p:cNvSpPr/>
              <p:nvPr/>
            </p:nvSpPr>
            <p:spPr>
              <a:xfrm>
                <a:off x="1520181" y="2312813"/>
                <a:ext cx="460792" cy="419849"/>
              </a:xfrm>
              <a:custGeom>
                <a:avLst/>
                <a:gdLst/>
                <a:ahLst/>
                <a:cxnLst/>
                <a:rect l="l" t="t" r="r" b="b"/>
                <a:pathLst>
                  <a:path w="19819" h="18058" extrusionOk="0">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6"/>
              <p:cNvSpPr/>
              <p:nvPr/>
            </p:nvSpPr>
            <p:spPr>
              <a:xfrm>
                <a:off x="1572494" y="2360336"/>
                <a:ext cx="356283" cy="324663"/>
              </a:xfrm>
              <a:custGeom>
                <a:avLst/>
                <a:gdLst/>
                <a:ahLst/>
                <a:cxnLst/>
                <a:rect l="l" t="t" r="r" b="b"/>
                <a:pathLst>
                  <a:path w="15324" h="13964" extrusionOk="0">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6"/>
              <p:cNvSpPr/>
              <p:nvPr/>
            </p:nvSpPr>
            <p:spPr>
              <a:xfrm>
                <a:off x="1847100" y="2619178"/>
                <a:ext cx="206506" cy="206483"/>
              </a:xfrm>
              <a:custGeom>
                <a:avLst/>
                <a:gdLst/>
                <a:ahLst/>
                <a:cxnLst/>
                <a:rect l="l" t="t" r="r" b="b"/>
                <a:pathLst>
                  <a:path w="8882" h="8881" extrusionOk="0">
                    <a:moveTo>
                      <a:pt x="1573" y="0"/>
                    </a:moveTo>
                    <a:lnTo>
                      <a:pt x="0" y="1574"/>
                    </a:lnTo>
                    <a:lnTo>
                      <a:pt x="7309" y="8880"/>
                    </a:lnTo>
                    <a:lnTo>
                      <a:pt x="8882" y="7310"/>
                    </a:lnTo>
                    <a:lnTo>
                      <a:pt x="1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6"/>
              <p:cNvSpPr/>
              <p:nvPr/>
            </p:nvSpPr>
            <p:spPr>
              <a:xfrm>
                <a:off x="1980462" y="2752540"/>
                <a:ext cx="73144" cy="73121"/>
              </a:xfrm>
              <a:custGeom>
                <a:avLst/>
                <a:gdLst/>
                <a:ahLst/>
                <a:cxnLst/>
                <a:rect l="l" t="t" r="r" b="b"/>
                <a:pathLst>
                  <a:path w="3146" h="3145" extrusionOk="0">
                    <a:moveTo>
                      <a:pt x="1573" y="0"/>
                    </a:moveTo>
                    <a:lnTo>
                      <a:pt x="0" y="1574"/>
                    </a:lnTo>
                    <a:lnTo>
                      <a:pt x="1573" y="3144"/>
                    </a:lnTo>
                    <a:lnTo>
                      <a:pt x="3146" y="1574"/>
                    </a:lnTo>
                    <a:lnTo>
                      <a:pt x="15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6"/>
              <p:cNvSpPr/>
              <p:nvPr/>
            </p:nvSpPr>
            <p:spPr>
              <a:xfrm>
                <a:off x="1727339" y="2398978"/>
                <a:ext cx="50057" cy="50034"/>
              </a:xfrm>
              <a:custGeom>
                <a:avLst/>
                <a:gdLst/>
                <a:ahLst/>
                <a:cxnLst/>
                <a:rect l="l" t="t" r="r" b="b"/>
                <a:pathLst>
                  <a:path w="2153" h="2152" extrusionOk="0">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0" name="Google Shape;1580;p56"/>
          <p:cNvGrpSpPr/>
          <p:nvPr/>
        </p:nvGrpSpPr>
        <p:grpSpPr>
          <a:xfrm>
            <a:off x="76190" y="76211"/>
            <a:ext cx="1880618" cy="2198574"/>
            <a:chOff x="76190" y="76211"/>
            <a:chExt cx="1880618" cy="2198574"/>
          </a:xfrm>
        </p:grpSpPr>
        <p:sp>
          <p:nvSpPr>
            <p:cNvPr id="1581" name="Google Shape;1581;p56"/>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6"/>
            <p:cNvSpPr/>
            <p:nvPr/>
          </p:nvSpPr>
          <p:spPr>
            <a:xfrm flipH="1">
              <a:off x="297617" y="1895017"/>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6"/>
            <p:cNvSpPr/>
            <p:nvPr/>
          </p:nvSpPr>
          <p:spPr>
            <a:xfrm flipH="1">
              <a:off x="76203" y="1674711"/>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4" name="Google Shape;1584;p56"/>
            <p:cNvGrpSpPr/>
            <p:nvPr/>
          </p:nvGrpSpPr>
          <p:grpSpPr>
            <a:xfrm>
              <a:off x="152389" y="152391"/>
              <a:ext cx="1804419" cy="1446116"/>
              <a:chOff x="1000664" y="3512341"/>
              <a:chExt cx="1804419" cy="1446116"/>
            </a:xfrm>
          </p:grpSpPr>
          <p:sp>
            <p:nvSpPr>
              <p:cNvPr id="1585" name="Google Shape;1585;p56"/>
              <p:cNvSpPr/>
              <p:nvPr/>
            </p:nvSpPr>
            <p:spPr>
              <a:xfrm>
                <a:off x="1094142" y="3946510"/>
                <a:ext cx="1617416" cy="987006"/>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6"/>
              <p:cNvSpPr/>
              <p:nvPr/>
            </p:nvSpPr>
            <p:spPr>
              <a:xfrm>
                <a:off x="1147049" y="4000759"/>
                <a:ext cx="1511793" cy="771553"/>
              </a:xfrm>
              <a:custGeom>
                <a:avLst/>
                <a:gdLst/>
                <a:ahLst/>
                <a:cxnLst/>
                <a:rect l="l" t="t" r="r" b="b"/>
                <a:pathLst>
                  <a:path w="25878" h="13207" extrusionOk="0">
                    <a:moveTo>
                      <a:pt x="1" y="1"/>
                    </a:moveTo>
                    <a:lnTo>
                      <a:pt x="1" y="13206"/>
                    </a:lnTo>
                    <a:lnTo>
                      <a:pt x="25877" y="13206"/>
                    </a:lnTo>
                    <a:lnTo>
                      <a:pt x="25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6"/>
              <p:cNvSpPr/>
              <p:nvPr/>
            </p:nvSpPr>
            <p:spPr>
              <a:xfrm>
                <a:off x="1000664" y="4832386"/>
                <a:ext cx="1804419" cy="12607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6"/>
              <p:cNvSpPr/>
              <p:nvPr/>
            </p:nvSpPr>
            <p:spPr>
              <a:xfrm>
                <a:off x="1724288" y="4832971"/>
                <a:ext cx="358115" cy="4112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6"/>
              <p:cNvSpPr/>
              <p:nvPr/>
            </p:nvSpPr>
            <p:spPr>
              <a:xfrm>
                <a:off x="1265139" y="4128081"/>
                <a:ext cx="554231" cy="554114"/>
              </a:xfrm>
              <a:custGeom>
                <a:avLst/>
                <a:gdLst/>
                <a:ahLst/>
                <a:cxnLst/>
                <a:rect l="l" t="t" r="r" b="b"/>
                <a:pathLst>
                  <a:path w="9487" h="9485" extrusionOk="0">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6"/>
              <p:cNvSpPr/>
              <p:nvPr/>
            </p:nvSpPr>
            <p:spPr>
              <a:xfrm>
                <a:off x="1455077" y="4229331"/>
                <a:ext cx="174617" cy="171755"/>
              </a:xfrm>
              <a:custGeom>
                <a:avLst/>
                <a:gdLst/>
                <a:ahLst/>
                <a:cxnLst/>
                <a:rect l="l" t="t" r="r" b="b"/>
                <a:pathLst>
                  <a:path w="2989" h="2940" extrusionOk="0">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6"/>
              <p:cNvSpPr/>
              <p:nvPr/>
            </p:nvSpPr>
            <p:spPr>
              <a:xfrm>
                <a:off x="1415734" y="4327833"/>
                <a:ext cx="253368" cy="253426"/>
              </a:xfrm>
              <a:custGeom>
                <a:avLst/>
                <a:gdLst/>
                <a:ahLst/>
                <a:cxnLst/>
                <a:rect l="l" t="t" r="r" b="b"/>
                <a:pathLst>
                  <a:path w="4337" h="4338" extrusionOk="0">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6"/>
              <p:cNvSpPr/>
              <p:nvPr/>
            </p:nvSpPr>
            <p:spPr>
              <a:xfrm>
                <a:off x="1431693" y="4343792"/>
                <a:ext cx="237419" cy="237536"/>
              </a:xfrm>
              <a:custGeom>
                <a:avLst/>
                <a:gdLst/>
                <a:ahLst/>
                <a:cxnLst/>
                <a:rect l="l" t="t" r="r" b="b"/>
                <a:pathLst>
                  <a:path w="4064" h="4066" extrusionOk="0">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6"/>
              <p:cNvSpPr/>
              <p:nvPr/>
            </p:nvSpPr>
            <p:spPr>
              <a:xfrm>
                <a:off x="1504359" y="4387519"/>
                <a:ext cx="76121" cy="149906"/>
              </a:xfrm>
              <a:custGeom>
                <a:avLst/>
                <a:gdLst/>
                <a:ahLst/>
                <a:cxnLst/>
                <a:rect l="l" t="t" r="r" b="b"/>
                <a:pathLst>
                  <a:path w="1303" h="2566" extrusionOk="0">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6"/>
              <p:cNvSpPr/>
              <p:nvPr/>
            </p:nvSpPr>
            <p:spPr>
              <a:xfrm>
                <a:off x="2074233" y="4175549"/>
                <a:ext cx="317805" cy="22024"/>
              </a:xfrm>
              <a:custGeom>
                <a:avLst/>
                <a:gdLst/>
                <a:ahLst/>
                <a:cxnLst/>
                <a:rect l="l" t="t" r="r" b="b"/>
                <a:pathLst>
                  <a:path w="5440" h="377" extrusionOk="0">
                    <a:moveTo>
                      <a:pt x="0" y="0"/>
                    </a:moveTo>
                    <a:lnTo>
                      <a:pt x="0" y="377"/>
                    </a:lnTo>
                    <a:lnTo>
                      <a:pt x="5440" y="377"/>
                    </a:lnTo>
                    <a:lnTo>
                      <a:pt x="5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6"/>
              <p:cNvSpPr/>
              <p:nvPr/>
            </p:nvSpPr>
            <p:spPr>
              <a:xfrm>
                <a:off x="1946263" y="4233949"/>
                <a:ext cx="573568" cy="22141"/>
              </a:xfrm>
              <a:custGeom>
                <a:avLst/>
                <a:gdLst/>
                <a:ahLst/>
                <a:cxnLst/>
                <a:rect l="l" t="t" r="r" b="b"/>
                <a:pathLst>
                  <a:path w="9818" h="379" extrusionOk="0">
                    <a:moveTo>
                      <a:pt x="0" y="1"/>
                    </a:moveTo>
                    <a:lnTo>
                      <a:pt x="0" y="378"/>
                    </a:lnTo>
                    <a:lnTo>
                      <a:pt x="9818" y="378"/>
                    </a:lnTo>
                    <a:lnTo>
                      <a:pt x="9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6"/>
              <p:cNvSpPr/>
              <p:nvPr/>
            </p:nvSpPr>
            <p:spPr>
              <a:xfrm>
                <a:off x="1946263" y="4349463"/>
                <a:ext cx="573568" cy="123149"/>
              </a:xfrm>
              <a:custGeom>
                <a:avLst/>
                <a:gdLst/>
                <a:ahLst/>
                <a:cxnLst/>
                <a:rect l="l" t="t" r="r" b="b"/>
                <a:pathLst>
                  <a:path w="9818" h="2108" extrusionOk="0">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6"/>
              <p:cNvSpPr/>
              <p:nvPr/>
            </p:nvSpPr>
            <p:spPr>
              <a:xfrm>
                <a:off x="2076980" y="4400964"/>
                <a:ext cx="20155" cy="20155"/>
              </a:xfrm>
              <a:custGeom>
                <a:avLst/>
                <a:gdLst/>
                <a:ahLst/>
                <a:cxnLst/>
                <a:rect l="l" t="t" r="r" b="b"/>
                <a:pathLst>
                  <a:path w="345" h="345" extrusionOk="0">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6"/>
              <p:cNvSpPr/>
              <p:nvPr/>
            </p:nvSpPr>
            <p:spPr>
              <a:xfrm>
                <a:off x="2135382" y="4400964"/>
                <a:ext cx="20213" cy="20155"/>
              </a:xfrm>
              <a:custGeom>
                <a:avLst/>
                <a:gdLst/>
                <a:ahLst/>
                <a:cxnLst/>
                <a:rect l="l" t="t" r="r" b="b"/>
                <a:pathLst>
                  <a:path w="346" h="345" extrusionOk="0">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6"/>
              <p:cNvSpPr/>
              <p:nvPr/>
            </p:nvSpPr>
            <p:spPr>
              <a:xfrm>
                <a:off x="2193901" y="4400964"/>
                <a:ext cx="20155" cy="20155"/>
              </a:xfrm>
              <a:custGeom>
                <a:avLst/>
                <a:gdLst/>
                <a:ahLst/>
                <a:cxnLst/>
                <a:rect l="l" t="t" r="r" b="b"/>
                <a:pathLst>
                  <a:path w="345" h="345" extrusionOk="0">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6"/>
              <p:cNvSpPr/>
              <p:nvPr/>
            </p:nvSpPr>
            <p:spPr>
              <a:xfrm>
                <a:off x="2252420" y="4400964"/>
                <a:ext cx="20155" cy="20155"/>
              </a:xfrm>
              <a:custGeom>
                <a:avLst/>
                <a:gdLst/>
                <a:ahLst/>
                <a:cxnLst/>
                <a:rect l="l" t="t" r="r" b="b"/>
                <a:pathLst>
                  <a:path w="345" h="345" extrusionOk="0">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6"/>
              <p:cNvSpPr/>
              <p:nvPr/>
            </p:nvSpPr>
            <p:spPr>
              <a:xfrm>
                <a:off x="2310881" y="4400964"/>
                <a:ext cx="20213" cy="20155"/>
              </a:xfrm>
              <a:custGeom>
                <a:avLst/>
                <a:gdLst/>
                <a:ahLst/>
                <a:cxnLst/>
                <a:rect l="l" t="t" r="r" b="b"/>
                <a:pathLst>
                  <a:path w="346" h="345" extrusionOk="0">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6"/>
              <p:cNvSpPr/>
              <p:nvPr/>
            </p:nvSpPr>
            <p:spPr>
              <a:xfrm>
                <a:off x="2369341" y="4400964"/>
                <a:ext cx="20155" cy="20155"/>
              </a:xfrm>
              <a:custGeom>
                <a:avLst/>
                <a:gdLst/>
                <a:ahLst/>
                <a:cxnLst/>
                <a:rect l="l" t="t" r="r" b="b"/>
                <a:pathLst>
                  <a:path w="345" h="345" extrusionOk="0">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6"/>
              <p:cNvSpPr/>
              <p:nvPr/>
            </p:nvSpPr>
            <p:spPr>
              <a:xfrm>
                <a:off x="2133687" y="4554417"/>
                <a:ext cx="199154" cy="80795"/>
              </a:xfrm>
              <a:custGeom>
                <a:avLst/>
                <a:gdLst/>
                <a:ahLst/>
                <a:cxnLst/>
                <a:rect l="l" t="t" r="r" b="b"/>
                <a:pathLst>
                  <a:path w="3409" h="1383" extrusionOk="0">
                    <a:moveTo>
                      <a:pt x="1" y="1"/>
                    </a:moveTo>
                    <a:lnTo>
                      <a:pt x="1" y="1382"/>
                    </a:lnTo>
                    <a:lnTo>
                      <a:pt x="3408" y="1382"/>
                    </a:lnTo>
                    <a:lnTo>
                      <a:pt x="34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6"/>
              <p:cNvSpPr/>
              <p:nvPr/>
            </p:nvSpPr>
            <p:spPr>
              <a:xfrm>
                <a:off x="2168822" y="4583822"/>
                <a:ext cx="128816" cy="22083"/>
              </a:xfrm>
              <a:custGeom>
                <a:avLst/>
                <a:gdLst/>
                <a:ahLst/>
                <a:cxnLst/>
                <a:rect l="l" t="t" r="r" b="b"/>
                <a:pathLst>
                  <a:path w="2205" h="378" extrusionOk="0">
                    <a:moveTo>
                      <a:pt x="1" y="1"/>
                    </a:moveTo>
                    <a:lnTo>
                      <a:pt x="1" y="377"/>
                    </a:lnTo>
                    <a:lnTo>
                      <a:pt x="2204" y="377"/>
                    </a:lnTo>
                    <a:lnTo>
                      <a:pt x="2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6"/>
              <p:cNvSpPr/>
              <p:nvPr/>
            </p:nvSpPr>
            <p:spPr>
              <a:xfrm>
                <a:off x="1533882" y="3512341"/>
                <a:ext cx="750639" cy="651792"/>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6"/>
              <p:cNvSpPr/>
              <p:nvPr/>
            </p:nvSpPr>
            <p:spPr>
              <a:xfrm>
                <a:off x="1771699" y="3711040"/>
                <a:ext cx="291165" cy="228364"/>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6"/>
              <p:cNvSpPr/>
              <p:nvPr/>
            </p:nvSpPr>
            <p:spPr>
              <a:xfrm>
                <a:off x="1810167" y="3602249"/>
                <a:ext cx="474546" cy="561825"/>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8" name="Google Shape;1608;p56"/>
            <p:cNvSpPr/>
            <p:nvPr/>
          </p:nvSpPr>
          <p:spPr>
            <a:xfrm flipH="1">
              <a:off x="1735377" y="228591"/>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612"/>
        <p:cNvGrpSpPr/>
        <p:nvPr/>
      </p:nvGrpSpPr>
      <p:grpSpPr>
        <a:xfrm>
          <a:off x="0" y="0"/>
          <a:ext cx="0" cy="0"/>
          <a:chOff x="0" y="0"/>
          <a:chExt cx="0" cy="0"/>
        </a:xfrm>
      </p:grpSpPr>
      <p:sp>
        <p:nvSpPr>
          <p:cNvPr id="1613" name="Google Shape;1613;p57"/>
          <p:cNvSpPr txBox="1">
            <a:spLocks noGrp="1"/>
          </p:cNvSpPr>
          <p:nvPr>
            <p:ph type="title"/>
          </p:nvPr>
        </p:nvSpPr>
        <p:spPr>
          <a:xfrm>
            <a:off x="1792800" y="1217250"/>
            <a:ext cx="5558400" cy="2709000"/>
          </a:xfrm>
          <a:prstGeom prst="rect">
            <a:avLst/>
          </a:prstGeom>
        </p:spPr>
        <p:txBody>
          <a:bodyPr spcFirstLastPara="1" wrap="square" lIns="90000" tIns="91425" rIns="90000" bIns="91425" anchor="ctr" anchorCtr="0">
            <a:noAutofit/>
          </a:bodyPr>
          <a:lstStyle/>
          <a:p>
            <a:pPr marL="0" lvl="0" indent="0" algn="ctr" rtl="0">
              <a:spcBef>
                <a:spcPts val="0"/>
              </a:spcBef>
              <a:spcAft>
                <a:spcPts val="0"/>
              </a:spcAft>
              <a:buNone/>
            </a:pPr>
            <a:r>
              <a:rPr lang="en"/>
              <a:t>AWESOME WORDS</a:t>
            </a:r>
            <a:endParaRPr/>
          </a:p>
        </p:txBody>
      </p:sp>
      <p:grpSp>
        <p:nvGrpSpPr>
          <p:cNvPr id="1614" name="Google Shape;1614;p57"/>
          <p:cNvGrpSpPr/>
          <p:nvPr/>
        </p:nvGrpSpPr>
        <p:grpSpPr>
          <a:xfrm>
            <a:off x="-304800" y="3302886"/>
            <a:ext cx="2526009" cy="2145420"/>
            <a:chOff x="-304800" y="3302886"/>
            <a:chExt cx="2526009" cy="2145420"/>
          </a:xfrm>
        </p:grpSpPr>
        <p:sp>
          <p:nvSpPr>
            <p:cNvPr id="1615" name="Google Shape;1615;p57"/>
            <p:cNvSpPr/>
            <p:nvPr/>
          </p:nvSpPr>
          <p:spPr>
            <a:xfrm flipH="1">
              <a:off x="-304800"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7"/>
            <p:cNvSpPr/>
            <p:nvPr/>
          </p:nvSpPr>
          <p:spPr>
            <a:xfrm flipH="1">
              <a:off x="297617" y="330288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7"/>
            <p:cNvSpPr/>
            <p:nvPr/>
          </p:nvSpPr>
          <p:spPr>
            <a:xfrm flipH="1">
              <a:off x="76203" y="368266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7"/>
            <p:cNvSpPr/>
            <p:nvPr/>
          </p:nvSpPr>
          <p:spPr>
            <a:xfrm flipH="1">
              <a:off x="2032990"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 name="Google Shape;1619;p57"/>
            <p:cNvGrpSpPr/>
            <p:nvPr/>
          </p:nvGrpSpPr>
          <p:grpSpPr>
            <a:xfrm>
              <a:off x="152389" y="3544991"/>
              <a:ext cx="1804419" cy="1446116"/>
              <a:chOff x="1000664" y="3512341"/>
              <a:chExt cx="1804419" cy="1446116"/>
            </a:xfrm>
          </p:grpSpPr>
          <p:sp>
            <p:nvSpPr>
              <p:cNvPr id="1620" name="Google Shape;1620;p57"/>
              <p:cNvSpPr/>
              <p:nvPr/>
            </p:nvSpPr>
            <p:spPr>
              <a:xfrm>
                <a:off x="1094142" y="3946510"/>
                <a:ext cx="1617416" cy="987006"/>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7"/>
              <p:cNvSpPr/>
              <p:nvPr/>
            </p:nvSpPr>
            <p:spPr>
              <a:xfrm>
                <a:off x="1147049" y="4000759"/>
                <a:ext cx="1511793" cy="771553"/>
              </a:xfrm>
              <a:custGeom>
                <a:avLst/>
                <a:gdLst/>
                <a:ahLst/>
                <a:cxnLst/>
                <a:rect l="l" t="t" r="r" b="b"/>
                <a:pathLst>
                  <a:path w="25878" h="13207" extrusionOk="0">
                    <a:moveTo>
                      <a:pt x="1" y="1"/>
                    </a:moveTo>
                    <a:lnTo>
                      <a:pt x="1" y="13206"/>
                    </a:lnTo>
                    <a:lnTo>
                      <a:pt x="25877" y="13206"/>
                    </a:lnTo>
                    <a:lnTo>
                      <a:pt x="25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7"/>
              <p:cNvSpPr/>
              <p:nvPr/>
            </p:nvSpPr>
            <p:spPr>
              <a:xfrm>
                <a:off x="1000664" y="4832386"/>
                <a:ext cx="1804419" cy="12607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7"/>
              <p:cNvSpPr/>
              <p:nvPr/>
            </p:nvSpPr>
            <p:spPr>
              <a:xfrm>
                <a:off x="1724288" y="4832971"/>
                <a:ext cx="358115" cy="4112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7"/>
              <p:cNvSpPr/>
              <p:nvPr/>
            </p:nvSpPr>
            <p:spPr>
              <a:xfrm>
                <a:off x="1265139" y="4128081"/>
                <a:ext cx="554231" cy="554114"/>
              </a:xfrm>
              <a:custGeom>
                <a:avLst/>
                <a:gdLst/>
                <a:ahLst/>
                <a:cxnLst/>
                <a:rect l="l" t="t" r="r" b="b"/>
                <a:pathLst>
                  <a:path w="9487" h="9485" extrusionOk="0">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7"/>
              <p:cNvSpPr/>
              <p:nvPr/>
            </p:nvSpPr>
            <p:spPr>
              <a:xfrm>
                <a:off x="1455077" y="4229331"/>
                <a:ext cx="174617" cy="171755"/>
              </a:xfrm>
              <a:custGeom>
                <a:avLst/>
                <a:gdLst/>
                <a:ahLst/>
                <a:cxnLst/>
                <a:rect l="l" t="t" r="r" b="b"/>
                <a:pathLst>
                  <a:path w="2989" h="2940" extrusionOk="0">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7"/>
              <p:cNvSpPr/>
              <p:nvPr/>
            </p:nvSpPr>
            <p:spPr>
              <a:xfrm>
                <a:off x="1415734" y="4327833"/>
                <a:ext cx="253368" cy="253426"/>
              </a:xfrm>
              <a:custGeom>
                <a:avLst/>
                <a:gdLst/>
                <a:ahLst/>
                <a:cxnLst/>
                <a:rect l="l" t="t" r="r" b="b"/>
                <a:pathLst>
                  <a:path w="4337" h="4338" extrusionOk="0">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7"/>
              <p:cNvSpPr/>
              <p:nvPr/>
            </p:nvSpPr>
            <p:spPr>
              <a:xfrm>
                <a:off x="1431693" y="4343792"/>
                <a:ext cx="237419" cy="237536"/>
              </a:xfrm>
              <a:custGeom>
                <a:avLst/>
                <a:gdLst/>
                <a:ahLst/>
                <a:cxnLst/>
                <a:rect l="l" t="t" r="r" b="b"/>
                <a:pathLst>
                  <a:path w="4064" h="4066" extrusionOk="0">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7"/>
              <p:cNvSpPr/>
              <p:nvPr/>
            </p:nvSpPr>
            <p:spPr>
              <a:xfrm>
                <a:off x="1504359" y="4387519"/>
                <a:ext cx="76121" cy="149906"/>
              </a:xfrm>
              <a:custGeom>
                <a:avLst/>
                <a:gdLst/>
                <a:ahLst/>
                <a:cxnLst/>
                <a:rect l="l" t="t" r="r" b="b"/>
                <a:pathLst>
                  <a:path w="1303" h="2566" extrusionOk="0">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7"/>
              <p:cNvSpPr/>
              <p:nvPr/>
            </p:nvSpPr>
            <p:spPr>
              <a:xfrm>
                <a:off x="2074233" y="4175549"/>
                <a:ext cx="317805" cy="22024"/>
              </a:xfrm>
              <a:custGeom>
                <a:avLst/>
                <a:gdLst/>
                <a:ahLst/>
                <a:cxnLst/>
                <a:rect l="l" t="t" r="r" b="b"/>
                <a:pathLst>
                  <a:path w="5440" h="377" extrusionOk="0">
                    <a:moveTo>
                      <a:pt x="0" y="0"/>
                    </a:moveTo>
                    <a:lnTo>
                      <a:pt x="0" y="377"/>
                    </a:lnTo>
                    <a:lnTo>
                      <a:pt x="5440" y="377"/>
                    </a:lnTo>
                    <a:lnTo>
                      <a:pt x="5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7"/>
              <p:cNvSpPr/>
              <p:nvPr/>
            </p:nvSpPr>
            <p:spPr>
              <a:xfrm>
                <a:off x="1946263" y="4233949"/>
                <a:ext cx="573568" cy="22141"/>
              </a:xfrm>
              <a:custGeom>
                <a:avLst/>
                <a:gdLst/>
                <a:ahLst/>
                <a:cxnLst/>
                <a:rect l="l" t="t" r="r" b="b"/>
                <a:pathLst>
                  <a:path w="9818" h="379" extrusionOk="0">
                    <a:moveTo>
                      <a:pt x="0" y="1"/>
                    </a:moveTo>
                    <a:lnTo>
                      <a:pt x="0" y="378"/>
                    </a:lnTo>
                    <a:lnTo>
                      <a:pt x="9818" y="378"/>
                    </a:lnTo>
                    <a:lnTo>
                      <a:pt x="9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7"/>
              <p:cNvSpPr/>
              <p:nvPr/>
            </p:nvSpPr>
            <p:spPr>
              <a:xfrm>
                <a:off x="1946263" y="4349463"/>
                <a:ext cx="573568" cy="123149"/>
              </a:xfrm>
              <a:custGeom>
                <a:avLst/>
                <a:gdLst/>
                <a:ahLst/>
                <a:cxnLst/>
                <a:rect l="l" t="t" r="r" b="b"/>
                <a:pathLst>
                  <a:path w="9818" h="2108" extrusionOk="0">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7"/>
              <p:cNvSpPr/>
              <p:nvPr/>
            </p:nvSpPr>
            <p:spPr>
              <a:xfrm>
                <a:off x="2076980" y="4400964"/>
                <a:ext cx="20155" cy="20155"/>
              </a:xfrm>
              <a:custGeom>
                <a:avLst/>
                <a:gdLst/>
                <a:ahLst/>
                <a:cxnLst/>
                <a:rect l="l" t="t" r="r" b="b"/>
                <a:pathLst>
                  <a:path w="345" h="345" extrusionOk="0">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7"/>
              <p:cNvSpPr/>
              <p:nvPr/>
            </p:nvSpPr>
            <p:spPr>
              <a:xfrm>
                <a:off x="2135382" y="4400964"/>
                <a:ext cx="20213" cy="20155"/>
              </a:xfrm>
              <a:custGeom>
                <a:avLst/>
                <a:gdLst/>
                <a:ahLst/>
                <a:cxnLst/>
                <a:rect l="l" t="t" r="r" b="b"/>
                <a:pathLst>
                  <a:path w="346" h="345" extrusionOk="0">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7"/>
              <p:cNvSpPr/>
              <p:nvPr/>
            </p:nvSpPr>
            <p:spPr>
              <a:xfrm>
                <a:off x="2193901" y="4400964"/>
                <a:ext cx="20155" cy="20155"/>
              </a:xfrm>
              <a:custGeom>
                <a:avLst/>
                <a:gdLst/>
                <a:ahLst/>
                <a:cxnLst/>
                <a:rect l="l" t="t" r="r" b="b"/>
                <a:pathLst>
                  <a:path w="345" h="345" extrusionOk="0">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7"/>
              <p:cNvSpPr/>
              <p:nvPr/>
            </p:nvSpPr>
            <p:spPr>
              <a:xfrm>
                <a:off x="2252420" y="4400964"/>
                <a:ext cx="20155" cy="20155"/>
              </a:xfrm>
              <a:custGeom>
                <a:avLst/>
                <a:gdLst/>
                <a:ahLst/>
                <a:cxnLst/>
                <a:rect l="l" t="t" r="r" b="b"/>
                <a:pathLst>
                  <a:path w="345" h="345" extrusionOk="0">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7"/>
              <p:cNvSpPr/>
              <p:nvPr/>
            </p:nvSpPr>
            <p:spPr>
              <a:xfrm>
                <a:off x="2310881" y="4400964"/>
                <a:ext cx="20213" cy="20155"/>
              </a:xfrm>
              <a:custGeom>
                <a:avLst/>
                <a:gdLst/>
                <a:ahLst/>
                <a:cxnLst/>
                <a:rect l="l" t="t" r="r" b="b"/>
                <a:pathLst>
                  <a:path w="346" h="345" extrusionOk="0">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7"/>
              <p:cNvSpPr/>
              <p:nvPr/>
            </p:nvSpPr>
            <p:spPr>
              <a:xfrm>
                <a:off x="2369341" y="4400964"/>
                <a:ext cx="20155" cy="20155"/>
              </a:xfrm>
              <a:custGeom>
                <a:avLst/>
                <a:gdLst/>
                <a:ahLst/>
                <a:cxnLst/>
                <a:rect l="l" t="t" r="r" b="b"/>
                <a:pathLst>
                  <a:path w="345" h="345" extrusionOk="0">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7"/>
              <p:cNvSpPr/>
              <p:nvPr/>
            </p:nvSpPr>
            <p:spPr>
              <a:xfrm>
                <a:off x="2133687" y="4554417"/>
                <a:ext cx="199154" cy="80795"/>
              </a:xfrm>
              <a:custGeom>
                <a:avLst/>
                <a:gdLst/>
                <a:ahLst/>
                <a:cxnLst/>
                <a:rect l="l" t="t" r="r" b="b"/>
                <a:pathLst>
                  <a:path w="3409" h="1383" extrusionOk="0">
                    <a:moveTo>
                      <a:pt x="1" y="1"/>
                    </a:moveTo>
                    <a:lnTo>
                      <a:pt x="1" y="1382"/>
                    </a:lnTo>
                    <a:lnTo>
                      <a:pt x="3408" y="1382"/>
                    </a:lnTo>
                    <a:lnTo>
                      <a:pt x="34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7"/>
              <p:cNvSpPr/>
              <p:nvPr/>
            </p:nvSpPr>
            <p:spPr>
              <a:xfrm>
                <a:off x="2168822" y="4583822"/>
                <a:ext cx="128816" cy="22083"/>
              </a:xfrm>
              <a:custGeom>
                <a:avLst/>
                <a:gdLst/>
                <a:ahLst/>
                <a:cxnLst/>
                <a:rect l="l" t="t" r="r" b="b"/>
                <a:pathLst>
                  <a:path w="2205" h="378" extrusionOk="0">
                    <a:moveTo>
                      <a:pt x="1" y="1"/>
                    </a:moveTo>
                    <a:lnTo>
                      <a:pt x="1" y="377"/>
                    </a:lnTo>
                    <a:lnTo>
                      <a:pt x="2204" y="377"/>
                    </a:lnTo>
                    <a:lnTo>
                      <a:pt x="2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7"/>
              <p:cNvSpPr/>
              <p:nvPr/>
            </p:nvSpPr>
            <p:spPr>
              <a:xfrm>
                <a:off x="1533882" y="3512341"/>
                <a:ext cx="750639" cy="651792"/>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7"/>
              <p:cNvSpPr/>
              <p:nvPr/>
            </p:nvSpPr>
            <p:spPr>
              <a:xfrm>
                <a:off x="1771699" y="3711040"/>
                <a:ext cx="291165" cy="228364"/>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7"/>
              <p:cNvSpPr/>
              <p:nvPr/>
            </p:nvSpPr>
            <p:spPr>
              <a:xfrm>
                <a:off x="1810167" y="3602249"/>
                <a:ext cx="474546" cy="561825"/>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3" name="Google Shape;1643;p57"/>
          <p:cNvGrpSpPr/>
          <p:nvPr/>
        </p:nvGrpSpPr>
        <p:grpSpPr>
          <a:xfrm>
            <a:off x="7280189" y="76211"/>
            <a:ext cx="1787631" cy="1977968"/>
            <a:chOff x="7280189" y="76211"/>
            <a:chExt cx="1787631" cy="1977968"/>
          </a:xfrm>
        </p:grpSpPr>
        <p:sp>
          <p:nvSpPr>
            <p:cNvPr id="1644" name="Google Shape;1644;p57"/>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7"/>
            <p:cNvSpPr/>
            <p:nvPr/>
          </p:nvSpPr>
          <p:spPr>
            <a:xfrm flipH="1">
              <a:off x="8423992" y="167441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7"/>
            <p:cNvSpPr/>
            <p:nvPr/>
          </p:nvSpPr>
          <p:spPr>
            <a:xfrm flipH="1">
              <a:off x="7280189" y="1524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7"/>
            <p:cNvSpPr/>
            <p:nvPr/>
          </p:nvSpPr>
          <p:spPr>
            <a:xfrm flipH="1">
              <a:off x="8803390" y="14870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8" name="Google Shape;1648;p57"/>
            <p:cNvGrpSpPr/>
            <p:nvPr/>
          </p:nvGrpSpPr>
          <p:grpSpPr>
            <a:xfrm>
              <a:off x="7501625" y="155243"/>
              <a:ext cx="1489976" cy="1255570"/>
              <a:chOff x="616175" y="1570092"/>
              <a:chExt cx="1489976" cy="1255570"/>
            </a:xfrm>
          </p:grpSpPr>
          <p:sp>
            <p:nvSpPr>
              <p:cNvPr id="1649" name="Google Shape;1649;p57"/>
              <p:cNvSpPr/>
              <p:nvPr/>
            </p:nvSpPr>
            <p:spPr>
              <a:xfrm>
                <a:off x="667023" y="1570092"/>
                <a:ext cx="1439129" cy="1249757"/>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7"/>
              <p:cNvSpPr/>
              <p:nvPr/>
            </p:nvSpPr>
            <p:spPr>
              <a:xfrm>
                <a:off x="1122607" y="1950811"/>
                <a:ext cx="558232" cy="437844"/>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7"/>
              <p:cNvSpPr/>
              <p:nvPr/>
            </p:nvSpPr>
            <p:spPr>
              <a:xfrm>
                <a:off x="1196239" y="1742421"/>
                <a:ext cx="909912" cy="1077428"/>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7"/>
              <p:cNvSpPr/>
              <p:nvPr/>
            </p:nvSpPr>
            <p:spPr>
              <a:xfrm>
                <a:off x="684646" y="1942580"/>
                <a:ext cx="303273" cy="298344"/>
              </a:xfrm>
              <a:custGeom>
                <a:avLst/>
                <a:gdLst/>
                <a:ahLst/>
                <a:cxnLst/>
                <a:rect l="l" t="t" r="r" b="b"/>
                <a:pathLst>
                  <a:path w="13044" h="12832" extrusionOk="0">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7"/>
              <p:cNvSpPr/>
              <p:nvPr/>
            </p:nvSpPr>
            <p:spPr>
              <a:xfrm>
                <a:off x="616175" y="2074152"/>
                <a:ext cx="440216" cy="440239"/>
              </a:xfrm>
              <a:custGeom>
                <a:avLst/>
                <a:gdLst/>
                <a:ahLst/>
                <a:cxnLst/>
                <a:rect l="l" t="t" r="r" b="b"/>
                <a:pathLst>
                  <a:path w="18934" h="18935" extrusionOk="0">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7"/>
              <p:cNvSpPr/>
              <p:nvPr/>
            </p:nvSpPr>
            <p:spPr>
              <a:xfrm>
                <a:off x="643866" y="2101866"/>
                <a:ext cx="412525" cy="412478"/>
              </a:xfrm>
              <a:custGeom>
                <a:avLst/>
                <a:gdLst/>
                <a:ahLst/>
                <a:cxnLst/>
                <a:rect l="l" t="t" r="r" b="b"/>
                <a:pathLst>
                  <a:path w="17743" h="17741" extrusionOk="0">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7"/>
              <p:cNvSpPr/>
              <p:nvPr/>
            </p:nvSpPr>
            <p:spPr>
              <a:xfrm>
                <a:off x="770229" y="2177754"/>
                <a:ext cx="132107" cy="260307"/>
              </a:xfrm>
              <a:custGeom>
                <a:avLst/>
                <a:gdLst/>
                <a:ahLst/>
                <a:cxnLst/>
                <a:rect l="l" t="t" r="r" b="b"/>
                <a:pathLst>
                  <a:path w="5682" h="11196" extrusionOk="0">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7"/>
              <p:cNvSpPr/>
              <p:nvPr/>
            </p:nvSpPr>
            <p:spPr>
              <a:xfrm>
                <a:off x="1520181" y="2312813"/>
                <a:ext cx="460792" cy="419849"/>
              </a:xfrm>
              <a:custGeom>
                <a:avLst/>
                <a:gdLst/>
                <a:ahLst/>
                <a:cxnLst/>
                <a:rect l="l" t="t" r="r" b="b"/>
                <a:pathLst>
                  <a:path w="19819" h="18058" extrusionOk="0">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7"/>
              <p:cNvSpPr/>
              <p:nvPr/>
            </p:nvSpPr>
            <p:spPr>
              <a:xfrm>
                <a:off x="1572494" y="2360336"/>
                <a:ext cx="356283" cy="324663"/>
              </a:xfrm>
              <a:custGeom>
                <a:avLst/>
                <a:gdLst/>
                <a:ahLst/>
                <a:cxnLst/>
                <a:rect l="l" t="t" r="r" b="b"/>
                <a:pathLst>
                  <a:path w="15324" h="13964" extrusionOk="0">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7"/>
              <p:cNvSpPr/>
              <p:nvPr/>
            </p:nvSpPr>
            <p:spPr>
              <a:xfrm>
                <a:off x="1847100" y="2619178"/>
                <a:ext cx="206506" cy="206483"/>
              </a:xfrm>
              <a:custGeom>
                <a:avLst/>
                <a:gdLst/>
                <a:ahLst/>
                <a:cxnLst/>
                <a:rect l="l" t="t" r="r" b="b"/>
                <a:pathLst>
                  <a:path w="8882" h="8881" extrusionOk="0">
                    <a:moveTo>
                      <a:pt x="1573" y="0"/>
                    </a:moveTo>
                    <a:lnTo>
                      <a:pt x="0" y="1574"/>
                    </a:lnTo>
                    <a:lnTo>
                      <a:pt x="7309" y="8880"/>
                    </a:lnTo>
                    <a:lnTo>
                      <a:pt x="8882" y="7310"/>
                    </a:lnTo>
                    <a:lnTo>
                      <a:pt x="1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7"/>
              <p:cNvSpPr/>
              <p:nvPr/>
            </p:nvSpPr>
            <p:spPr>
              <a:xfrm>
                <a:off x="1980462" y="2752540"/>
                <a:ext cx="73144" cy="73121"/>
              </a:xfrm>
              <a:custGeom>
                <a:avLst/>
                <a:gdLst/>
                <a:ahLst/>
                <a:cxnLst/>
                <a:rect l="l" t="t" r="r" b="b"/>
                <a:pathLst>
                  <a:path w="3146" h="3145" extrusionOk="0">
                    <a:moveTo>
                      <a:pt x="1573" y="0"/>
                    </a:moveTo>
                    <a:lnTo>
                      <a:pt x="0" y="1574"/>
                    </a:lnTo>
                    <a:lnTo>
                      <a:pt x="1573" y="3144"/>
                    </a:lnTo>
                    <a:lnTo>
                      <a:pt x="3146" y="1574"/>
                    </a:lnTo>
                    <a:lnTo>
                      <a:pt x="15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7"/>
              <p:cNvSpPr/>
              <p:nvPr/>
            </p:nvSpPr>
            <p:spPr>
              <a:xfrm>
                <a:off x="1727339" y="2398978"/>
                <a:ext cx="50057" cy="50034"/>
              </a:xfrm>
              <a:custGeom>
                <a:avLst/>
                <a:gdLst/>
                <a:ahLst/>
                <a:cxnLst/>
                <a:rect l="l" t="t" r="r" b="b"/>
                <a:pathLst>
                  <a:path w="2153" h="2152" extrusionOk="0">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1" name="Google Shape;1661;p57"/>
          <p:cNvGrpSpPr/>
          <p:nvPr/>
        </p:nvGrpSpPr>
        <p:grpSpPr>
          <a:xfrm>
            <a:off x="76190" y="76211"/>
            <a:ext cx="1399466" cy="1919431"/>
            <a:chOff x="76190" y="76211"/>
            <a:chExt cx="1399466" cy="1919431"/>
          </a:xfrm>
        </p:grpSpPr>
        <p:sp>
          <p:nvSpPr>
            <p:cNvPr id="1662" name="Google Shape;1662;p57"/>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3" name="Google Shape;1663;p57"/>
            <p:cNvGrpSpPr/>
            <p:nvPr/>
          </p:nvGrpSpPr>
          <p:grpSpPr>
            <a:xfrm>
              <a:off x="228600" y="228600"/>
              <a:ext cx="1023557" cy="1199891"/>
              <a:chOff x="112075" y="-185574"/>
              <a:chExt cx="1023557" cy="1199891"/>
            </a:xfrm>
          </p:grpSpPr>
          <p:sp>
            <p:nvSpPr>
              <p:cNvPr id="1664" name="Google Shape;1664;p57"/>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7"/>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7"/>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7"/>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7"/>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7"/>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7"/>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7"/>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7"/>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7"/>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4" name="Google Shape;1674;p57"/>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7"/>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7"/>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57"/>
          <p:cNvGrpSpPr/>
          <p:nvPr/>
        </p:nvGrpSpPr>
        <p:grpSpPr>
          <a:xfrm>
            <a:off x="7719950" y="3194036"/>
            <a:ext cx="1728859" cy="2254270"/>
            <a:chOff x="7719950" y="3194036"/>
            <a:chExt cx="1728859" cy="2254270"/>
          </a:xfrm>
        </p:grpSpPr>
        <p:sp>
          <p:nvSpPr>
            <p:cNvPr id="1678" name="Google Shape;1678;p57"/>
            <p:cNvSpPr/>
            <p:nvPr/>
          </p:nvSpPr>
          <p:spPr>
            <a:xfrm>
              <a:off x="8425286"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9" name="Google Shape;1679;p57"/>
            <p:cNvGrpSpPr/>
            <p:nvPr/>
          </p:nvGrpSpPr>
          <p:grpSpPr>
            <a:xfrm>
              <a:off x="7908170" y="3794092"/>
              <a:ext cx="1083430" cy="1196998"/>
              <a:chOff x="3659795" y="-1688508"/>
              <a:chExt cx="1083430" cy="1196998"/>
            </a:xfrm>
          </p:grpSpPr>
          <p:sp>
            <p:nvSpPr>
              <p:cNvPr id="1680" name="Google Shape;1680;p57"/>
              <p:cNvSpPr/>
              <p:nvPr/>
            </p:nvSpPr>
            <p:spPr>
              <a:xfrm>
                <a:off x="3823238" y="-1688508"/>
                <a:ext cx="756333" cy="856201"/>
              </a:xfrm>
              <a:custGeom>
                <a:avLst/>
                <a:gdLst/>
                <a:ahLst/>
                <a:cxnLst/>
                <a:rect l="l" t="t" r="r" b="b"/>
                <a:pathLst>
                  <a:path w="14991" h="16978" extrusionOk="0">
                    <a:moveTo>
                      <a:pt x="0" y="0"/>
                    </a:moveTo>
                    <a:lnTo>
                      <a:pt x="0" y="16978"/>
                    </a:lnTo>
                    <a:lnTo>
                      <a:pt x="14991" y="16978"/>
                    </a:lnTo>
                    <a:lnTo>
                      <a:pt x="14991" y="3647"/>
                    </a:lnTo>
                    <a:lnTo>
                      <a:pt x="116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7"/>
              <p:cNvSpPr/>
              <p:nvPr/>
            </p:nvSpPr>
            <p:spPr>
              <a:xfrm>
                <a:off x="4409885" y="-1688508"/>
                <a:ext cx="170328" cy="183969"/>
              </a:xfrm>
              <a:custGeom>
                <a:avLst/>
                <a:gdLst/>
                <a:ahLst/>
                <a:cxnLst/>
                <a:rect l="l" t="t" r="r" b="b"/>
                <a:pathLst>
                  <a:path w="3376" h="3648" extrusionOk="0">
                    <a:moveTo>
                      <a:pt x="0" y="0"/>
                    </a:moveTo>
                    <a:lnTo>
                      <a:pt x="0" y="3647"/>
                    </a:lnTo>
                    <a:lnTo>
                      <a:pt x="3376" y="364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7"/>
              <p:cNvSpPr/>
              <p:nvPr/>
            </p:nvSpPr>
            <p:spPr>
              <a:xfrm>
                <a:off x="3905565" y="-1562481"/>
                <a:ext cx="424608" cy="24156"/>
              </a:xfrm>
              <a:custGeom>
                <a:avLst/>
                <a:gdLst/>
                <a:ahLst/>
                <a:cxnLst/>
                <a:rect l="l" t="t" r="r" b="b"/>
                <a:pathLst>
                  <a:path w="8416" h="479" extrusionOk="0">
                    <a:moveTo>
                      <a:pt x="0" y="0"/>
                    </a:moveTo>
                    <a:lnTo>
                      <a:pt x="0" y="478"/>
                    </a:lnTo>
                    <a:lnTo>
                      <a:pt x="8415" y="478"/>
                    </a:lnTo>
                    <a:lnTo>
                      <a:pt x="8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7"/>
              <p:cNvSpPr/>
              <p:nvPr/>
            </p:nvSpPr>
            <p:spPr>
              <a:xfrm>
                <a:off x="3905565" y="-1477503"/>
                <a:ext cx="424608" cy="24106"/>
              </a:xfrm>
              <a:custGeom>
                <a:avLst/>
                <a:gdLst/>
                <a:ahLst/>
                <a:cxnLst/>
                <a:rect l="l" t="t" r="r" b="b"/>
                <a:pathLst>
                  <a:path w="8416" h="478" extrusionOk="0">
                    <a:moveTo>
                      <a:pt x="0" y="0"/>
                    </a:moveTo>
                    <a:lnTo>
                      <a:pt x="0" y="477"/>
                    </a:lnTo>
                    <a:lnTo>
                      <a:pt x="8415" y="477"/>
                    </a:lnTo>
                    <a:lnTo>
                      <a:pt x="84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7"/>
              <p:cNvSpPr/>
              <p:nvPr/>
            </p:nvSpPr>
            <p:spPr>
              <a:xfrm>
                <a:off x="3905565" y="-1392475"/>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7"/>
              <p:cNvSpPr/>
              <p:nvPr/>
            </p:nvSpPr>
            <p:spPr>
              <a:xfrm>
                <a:off x="3905565" y="-1307548"/>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7"/>
              <p:cNvSpPr/>
              <p:nvPr/>
            </p:nvSpPr>
            <p:spPr>
              <a:xfrm>
                <a:off x="3905565" y="-1222519"/>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7"/>
              <p:cNvSpPr/>
              <p:nvPr/>
            </p:nvSpPr>
            <p:spPr>
              <a:xfrm>
                <a:off x="3905565" y="-1137592"/>
                <a:ext cx="605733" cy="24055"/>
              </a:xfrm>
              <a:custGeom>
                <a:avLst/>
                <a:gdLst/>
                <a:ahLst/>
                <a:cxnLst/>
                <a:rect l="l" t="t" r="r" b="b"/>
                <a:pathLst>
                  <a:path w="12006" h="477" extrusionOk="0">
                    <a:moveTo>
                      <a:pt x="0" y="0"/>
                    </a:moveTo>
                    <a:lnTo>
                      <a:pt x="0" y="476"/>
                    </a:lnTo>
                    <a:lnTo>
                      <a:pt x="12006" y="476"/>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7"/>
              <p:cNvSpPr/>
              <p:nvPr/>
            </p:nvSpPr>
            <p:spPr>
              <a:xfrm>
                <a:off x="3905565" y="-1052564"/>
                <a:ext cx="605733" cy="24156"/>
              </a:xfrm>
              <a:custGeom>
                <a:avLst/>
                <a:gdLst/>
                <a:ahLst/>
                <a:cxnLst/>
                <a:rect l="l" t="t" r="r" b="b"/>
                <a:pathLst>
                  <a:path w="12006" h="479" extrusionOk="0">
                    <a:moveTo>
                      <a:pt x="0" y="0"/>
                    </a:moveTo>
                    <a:lnTo>
                      <a:pt x="0" y="478"/>
                    </a:lnTo>
                    <a:lnTo>
                      <a:pt x="12006" y="478"/>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7"/>
              <p:cNvSpPr/>
              <p:nvPr/>
            </p:nvSpPr>
            <p:spPr>
              <a:xfrm>
                <a:off x="3905565" y="-967586"/>
                <a:ext cx="605733" cy="24106"/>
              </a:xfrm>
              <a:custGeom>
                <a:avLst/>
                <a:gdLst/>
                <a:ahLst/>
                <a:cxnLst/>
                <a:rect l="l" t="t" r="r" b="b"/>
                <a:pathLst>
                  <a:path w="12006" h="478" extrusionOk="0">
                    <a:moveTo>
                      <a:pt x="0" y="0"/>
                    </a:moveTo>
                    <a:lnTo>
                      <a:pt x="0" y="477"/>
                    </a:lnTo>
                    <a:lnTo>
                      <a:pt x="12006" y="477"/>
                    </a:lnTo>
                    <a:lnTo>
                      <a:pt x="12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7"/>
              <p:cNvSpPr/>
              <p:nvPr/>
            </p:nvSpPr>
            <p:spPr>
              <a:xfrm>
                <a:off x="3717525" y="-1425092"/>
                <a:ext cx="1025699" cy="781514"/>
              </a:xfrm>
              <a:custGeom>
                <a:avLst/>
                <a:gdLst/>
                <a:ahLst/>
                <a:cxnLst/>
                <a:rect l="l" t="t" r="r" b="b"/>
                <a:pathLst>
                  <a:path w="20330" h="15497" extrusionOk="0">
                    <a:moveTo>
                      <a:pt x="1167" y="0"/>
                    </a:moveTo>
                    <a:cubicBezTo>
                      <a:pt x="491" y="0"/>
                      <a:pt x="0" y="549"/>
                      <a:pt x="76" y="1221"/>
                    </a:cubicBezTo>
                    <a:lnTo>
                      <a:pt x="1554" y="14275"/>
                    </a:lnTo>
                    <a:cubicBezTo>
                      <a:pt x="1629" y="14947"/>
                      <a:pt x="2245" y="15496"/>
                      <a:pt x="2921" y="15496"/>
                    </a:cubicBezTo>
                    <a:lnTo>
                      <a:pt x="17421" y="15496"/>
                    </a:lnTo>
                    <a:cubicBezTo>
                      <a:pt x="18097" y="15496"/>
                      <a:pt x="18724" y="14948"/>
                      <a:pt x="18813" y="14278"/>
                    </a:cubicBezTo>
                    <a:lnTo>
                      <a:pt x="20241" y="3653"/>
                    </a:lnTo>
                    <a:cubicBezTo>
                      <a:pt x="20330" y="2985"/>
                      <a:pt x="19851" y="2437"/>
                      <a:pt x="19176" y="2437"/>
                    </a:cubicBezTo>
                    <a:lnTo>
                      <a:pt x="11801" y="2437"/>
                    </a:lnTo>
                    <a:lnTo>
                      <a:pt x="11801" y="2438"/>
                    </a:lnTo>
                    <a:cubicBezTo>
                      <a:pt x="11126" y="2438"/>
                      <a:pt x="10573" y="1890"/>
                      <a:pt x="10573" y="1220"/>
                    </a:cubicBezTo>
                    <a:cubicBezTo>
                      <a:pt x="10573" y="549"/>
                      <a:pt x="10020" y="0"/>
                      <a:pt x="9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7"/>
              <p:cNvSpPr/>
              <p:nvPr/>
            </p:nvSpPr>
            <p:spPr>
              <a:xfrm>
                <a:off x="3659795" y="-1425092"/>
                <a:ext cx="1025699" cy="781564"/>
              </a:xfrm>
              <a:custGeom>
                <a:avLst/>
                <a:gdLst/>
                <a:ahLst/>
                <a:cxnLst/>
                <a:rect l="l" t="t" r="r" b="b"/>
                <a:pathLst>
                  <a:path w="20330" h="15498" extrusionOk="0">
                    <a:moveTo>
                      <a:pt x="1167" y="0"/>
                    </a:moveTo>
                    <a:cubicBezTo>
                      <a:pt x="491" y="0"/>
                      <a:pt x="1" y="549"/>
                      <a:pt x="77" y="1221"/>
                    </a:cubicBezTo>
                    <a:lnTo>
                      <a:pt x="1553" y="14276"/>
                    </a:lnTo>
                    <a:cubicBezTo>
                      <a:pt x="1628" y="14948"/>
                      <a:pt x="2244" y="15497"/>
                      <a:pt x="2920" y="15497"/>
                    </a:cubicBezTo>
                    <a:lnTo>
                      <a:pt x="17420" y="15497"/>
                    </a:lnTo>
                    <a:cubicBezTo>
                      <a:pt x="18096" y="15497"/>
                      <a:pt x="18724" y="14949"/>
                      <a:pt x="18812" y="14279"/>
                    </a:cubicBezTo>
                    <a:lnTo>
                      <a:pt x="20241" y="3654"/>
                    </a:lnTo>
                    <a:cubicBezTo>
                      <a:pt x="20329" y="2986"/>
                      <a:pt x="19850" y="2438"/>
                      <a:pt x="19174" y="2438"/>
                    </a:cubicBezTo>
                    <a:lnTo>
                      <a:pt x="11802" y="2438"/>
                    </a:lnTo>
                    <a:cubicBezTo>
                      <a:pt x="11127" y="2438"/>
                      <a:pt x="10574" y="1890"/>
                      <a:pt x="10574" y="1220"/>
                    </a:cubicBezTo>
                    <a:cubicBezTo>
                      <a:pt x="10574" y="549"/>
                      <a:pt x="10020" y="0"/>
                      <a:pt x="9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7"/>
              <p:cNvSpPr/>
              <p:nvPr/>
            </p:nvSpPr>
            <p:spPr>
              <a:xfrm>
                <a:off x="3792478" y="-1201262"/>
                <a:ext cx="817734" cy="709752"/>
              </a:xfrm>
              <a:custGeom>
                <a:avLst/>
                <a:gdLst/>
                <a:ahLst/>
                <a:cxnLst/>
                <a:rect l="l" t="t" r="r" b="b"/>
                <a:pathLst>
                  <a:path w="16208" h="14074" extrusionOk="0">
                    <a:moveTo>
                      <a:pt x="8104" y="1"/>
                    </a:moveTo>
                    <a:cubicBezTo>
                      <a:pt x="7529" y="457"/>
                      <a:pt x="5372" y="2015"/>
                      <a:pt x="2663" y="2058"/>
                    </a:cubicBezTo>
                    <a:cubicBezTo>
                      <a:pt x="2663" y="2058"/>
                      <a:pt x="1" y="11097"/>
                      <a:pt x="8104" y="14073"/>
                    </a:cubicBezTo>
                    <a:cubicBezTo>
                      <a:pt x="16207" y="11095"/>
                      <a:pt x="13545" y="2058"/>
                      <a:pt x="13545" y="2058"/>
                    </a:cubicBezTo>
                    <a:cubicBezTo>
                      <a:pt x="10835" y="2015"/>
                      <a:pt x="8680" y="457"/>
                      <a:pt x="8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7"/>
              <p:cNvSpPr/>
              <p:nvPr/>
            </p:nvSpPr>
            <p:spPr>
              <a:xfrm>
                <a:off x="4111485" y="-1029085"/>
                <a:ext cx="180469" cy="177514"/>
              </a:xfrm>
              <a:custGeom>
                <a:avLst/>
                <a:gdLst/>
                <a:ahLst/>
                <a:cxnLst/>
                <a:rect l="l" t="t" r="r" b="b"/>
                <a:pathLst>
                  <a:path w="3577" h="3520" extrusionOk="0">
                    <a:moveTo>
                      <a:pt x="2037" y="465"/>
                    </a:moveTo>
                    <a:cubicBezTo>
                      <a:pt x="2630" y="465"/>
                      <a:pt x="3114" y="947"/>
                      <a:pt x="3114" y="1542"/>
                    </a:cubicBezTo>
                    <a:lnTo>
                      <a:pt x="3114" y="1981"/>
                    </a:lnTo>
                    <a:cubicBezTo>
                      <a:pt x="3114" y="2575"/>
                      <a:pt x="2630" y="3058"/>
                      <a:pt x="2037" y="3058"/>
                    </a:cubicBezTo>
                    <a:lnTo>
                      <a:pt x="1539" y="3058"/>
                    </a:lnTo>
                    <a:cubicBezTo>
                      <a:pt x="945" y="3058"/>
                      <a:pt x="463" y="2576"/>
                      <a:pt x="463" y="1981"/>
                    </a:cubicBezTo>
                    <a:lnTo>
                      <a:pt x="463" y="1542"/>
                    </a:lnTo>
                    <a:cubicBezTo>
                      <a:pt x="463" y="947"/>
                      <a:pt x="945" y="465"/>
                      <a:pt x="1539" y="465"/>
                    </a:cubicBezTo>
                    <a:close/>
                    <a:moveTo>
                      <a:pt x="1539" y="1"/>
                    </a:moveTo>
                    <a:cubicBezTo>
                      <a:pt x="691" y="1"/>
                      <a:pt x="1" y="692"/>
                      <a:pt x="1" y="1540"/>
                    </a:cubicBezTo>
                    <a:lnTo>
                      <a:pt x="1" y="1980"/>
                    </a:lnTo>
                    <a:cubicBezTo>
                      <a:pt x="1" y="2828"/>
                      <a:pt x="691" y="3519"/>
                      <a:pt x="1539" y="3519"/>
                    </a:cubicBezTo>
                    <a:lnTo>
                      <a:pt x="2037" y="3519"/>
                    </a:lnTo>
                    <a:cubicBezTo>
                      <a:pt x="2885" y="3519"/>
                      <a:pt x="3576" y="2828"/>
                      <a:pt x="3576" y="1980"/>
                    </a:cubicBezTo>
                    <a:lnTo>
                      <a:pt x="3576" y="1540"/>
                    </a:lnTo>
                    <a:cubicBezTo>
                      <a:pt x="3576" y="690"/>
                      <a:pt x="2885" y="1"/>
                      <a:pt x="20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7"/>
              <p:cNvSpPr/>
              <p:nvPr/>
            </p:nvSpPr>
            <p:spPr>
              <a:xfrm>
                <a:off x="4070776" y="-927193"/>
                <a:ext cx="261748" cy="261782"/>
              </a:xfrm>
              <a:custGeom>
                <a:avLst/>
                <a:gdLst/>
                <a:ahLst/>
                <a:cxnLst/>
                <a:rect l="l" t="t" r="r" b="b"/>
                <a:pathLst>
                  <a:path w="5188" h="5191" extrusionOk="0">
                    <a:moveTo>
                      <a:pt x="1508" y="1"/>
                    </a:moveTo>
                    <a:cubicBezTo>
                      <a:pt x="678" y="1"/>
                      <a:pt x="0" y="680"/>
                      <a:pt x="0" y="1509"/>
                    </a:cubicBezTo>
                    <a:lnTo>
                      <a:pt x="0" y="3683"/>
                    </a:lnTo>
                    <a:cubicBezTo>
                      <a:pt x="0" y="4511"/>
                      <a:pt x="678" y="5191"/>
                      <a:pt x="1508" y="5191"/>
                    </a:cubicBezTo>
                    <a:lnTo>
                      <a:pt x="3679" y="5191"/>
                    </a:lnTo>
                    <a:cubicBezTo>
                      <a:pt x="4509" y="5191"/>
                      <a:pt x="5188" y="4511"/>
                      <a:pt x="5188" y="3683"/>
                    </a:cubicBezTo>
                    <a:lnTo>
                      <a:pt x="5188" y="1509"/>
                    </a:lnTo>
                    <a:cubicBezTo>
                      <a:pt x="5188" y="680"/>
                      <a:pt x="4509" y="1"/>
                      <a:pt x="36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7"/>
              <p:cNvSpPr/>
              <p:nvPr/>
            </p:nvSpPr>
            <p:spPr>
              <a:xfrm>
                <a:off x="4087191" y="-910581"/>
                <a:ext cx="245351" cy="245241"/>
              </a:xfrm>
              <a:custGeom>
                <a:avLst/>
                <a:gdLst/>
                <a:ahLst/>
                <a:cxnLst/>
                <a:rect l="l" t="t" r="r" b="b"/>
                <a:pathLst>
                  <a:path w="4863" h="4863" extrusionOk="0">
                    <a:moveTo>
                      <a:pt x="4288" y="0"/>
                    </a:moveTo>
                    <a:lnTo>
                      <a:pt x="4288" y="0"/>
                    </a:lnTo>
                    <a:cubicBezTo>
                      <a:pt x="4492" y="258"/>
                      <a:pt x="4616" y="580"/>
                      <a:pt x="4616" y="933"/>
                    </a:cubicBezTo>
                    <a:lnTo>
                      <a:pt x="4616" y="3104"/>
                    </a:lnTo>
                    <a:cubicBezTo>
                      <a:pt x="4616" y="3935"/>
                      <a:pt x="3937" y="4613"/>
                      <a:pt x="3108" y="4613"/>
                    </a:cubicBezTo>
                    <a:lnTo>
                      <a:pt x="935" y="4613"/>
                    </a:lnTo>
                    <a:cubicBezTo>
                      <a:pt x="583" y="4613"/>
                      <a:pt x="261" y="4491"/>
                      <a:pt x="1" y="4287"/>
                    </a:cubicBezTo>
                    <a:lnTo>
                      <a:pt x="1" y="4287"/>
                    </a:lnTo>
                    <a:cubicBezTo>
                      <a:pt x="278" y="4635"/>
                      <a:pt x="704" y="4863"/>
                      <a:pt x="1183" y="4863"/>
                    </a:cubicBezTo>
                    <a:lnTo>
                      <a:pt x="3354" y="4863"/>
                    </a:lnTo>
                    <a:cubicBezTo>
                      <a:pt x="4184" y="4863"/>
                      <a:pt x="4863" y="4183"/>
                      <a:pt x="4863" y="3355"/>
                    </a:cubicBezTo>
                    <a:lnTo>
                      <a:pt x="4863" y="1182"/>
                    </a:lnTo>
                    <a:cubicBezTo>
                      <a:pt x="4863" y="704"/>
                      <a:pt x="4639" y="277"/>
                      <a:pt x="42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7"/>
              <p:cNvSpPr/>
              <p:nvPr/>
            </p:nvSpPr>
            <p:spPr>
              <a:xfrm>
                <a:off x="4162447" y="-865492"/>
                <a:ext cx="78605" cy="154770"/>
              </a:xfrm>
              <a:custGeom>
                <a:avLst/>
                <a:gdLst/>
                <a:ahLst/>
                <a:cxnLst/>
                <a:rect l="l" t="t" r="r" b="b"/>
                <a:pathLst>
                  <a:path w="1558" h="3069" extrusionOk="0">
                    <a:moveTo>
                      <a:pt x="779" y="0"/>
                    </a:moveTo>
                    <a:cubicBezTo>
                      <a:pt x="348" y="0"/>
                      <a:pt x="1" y="349"/>
                      <a:pt x="1" y="780"/>
                    </a:cubicBezTo>
                    <a:cubicBezTo>
                      <a:pt x="1" y="1089"/>
                      <a:pt x="181" y="1354"/>
                      <a:pt x="441" y="1479"/>
                    </a:cubicBezTo>
                    <a:lnTo>
                      <a:pt x="54" y="2937"/>
                    </a:lnTo>
                    <a:cubicBezTo>
                      <a:pt x="38" y="3010"/>
                      <a:pt x="87" y="3068"/>
                      <a:pt x="162" y="3068"/>
                    </a:cubicBezTo>
                    <a:lnTo>
                      <a:pt x="1395" y="3068"/>
                    </a:lnTo>
                    <a:cubicBezTo>
                      <a:pt x="1469" y="3068"/>
                      <a:pt x="1517" y="3010"/>
                      <a:pt x="1504" y="2937"/>
                    </a:cubicBezTo>
                    <a:lnTo>
                      <a:pt x="1117" y="1479"/>
                    </a:lnTo>
                    <a:cubicBezTo>
                      <a:pt x="1376" y="1352"/>
                      <a:pt x="1557" y="1089"/>
                      <a:pt x="1557" y="780"/>
                    </a:cubicBezTo>
                    <a:cubicBezTo>
                      <a:pt x="1557" y="349"/>
                      <a:pt x="1208" y="0"/>
                      <a:pt x="7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7" name="Google Shape;1697;p57"/>
            <p:cNvSpPr/>
            <p:nvPr/>
          </p:nvSpPr>
          <p:spPr>
            <a:xfrm>
              <a:off x="8388346" y="319403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7"/>
            <p:cNvSpPr/>
            <p:nvPr/>
          </p:nvSpPr>
          <p:spPr>
            <a:xfrm>
              <a:off x="8770175" y="35738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7"/>
            <p:cNvSpPr/>
            <p:nvPr/>
          </p:nvSpPr>
          <p:spPr>
            <a:xfrm>
              <a:off x="7719950"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03"/>
        <p:cNvGrpSpPr/>
        <p:nvPr/>
      </p:nvGrpSpPr>
      <p:grpSpPr>
        <a:xfrm>
          <a:off x="0" y="0"/>
          <a:ext cx="0" cy="0"/>
          <a:chOff x="0" y="0"/>
          <a:chExt cx="0" cy="0"/>
        </a:xfrm>
      </p:grpSpPr>
      <p:grpSp>
        <p:nvGrpSpPr>
          <p:cNvPr id="1704" name="Google Shape;1704;p58"/>
          <p:cNvGrpSpPr/>
          <p:nvPr/>
        </p:nvGrpSpPr>
        <p:grpSpPr>
          <a:xfrm>
            <a:off x="3637553" y="536390"/>
            <a:ext cx="4786456" cy="4066741"/>
            <a:chOff x="3637553" y="536390"/>
            <a:chExt cx="4786456" cy="4066741"/>
          </a:xfrm>
        </p:grpSpPr>
        <p:sp>
          <p:nvSpPr>
            <p:cNvPr id="1705" name="Google Shape;1705;p58"/>
            <p:cNvSpPr/>
            <p:nvPr/>
          </p:nvSpPr>
          <p:spPr>
            <a:xfrm>
              <a:off x="3637553" y="90945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7400486" y="3286508"/>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7" name="Google Shape;1707;p58"/>
            <p:cNvGrpSpPr/>
            <p:nvPr/>
          </p:nvGrpSpPr>
          <p:grpSpPr>
            <a:xfrm>
              <a:off x="3713757" y="1214253"/>
              <a:ext cx="4405454" cy="2714993"/>
              <a:chOff x="3637557" y="1214253"/>
              <a:chExt cx="4405454" cy="2714993"/>
            </a:xfrm>
          </p:grpSpPr>
          <p:sp>
            <p:nvSpPr>
              <p:cNvPr id="1708" name="Google Shape;1708;p58"/>
              <p:cNvSpPr/>
              <p:nvPr/>
            </p:nvSpPr>
            <p:spPr>
              <a:xfrm>
                <a:off x="3865952" y="1214253"/>
                <a:ext cx="3948891" cy="2646285"/>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637557" y="3591236"/>
                <a:ext cx="4405454" cy="33801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5405581" y="3592805"/>
                <a:ext cx="874330" cy="11026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1" name="Google Shape;1711;p58"/>
            <p:cNvSpPr/>
            <p:nvPr/>
          </p:nvSpPr>
          <p:spPr>
            <a:xfrm flipH="1">
              <a:off x="7737391" y="758289"/>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8"/>
            <p:cNvSpPr/>
            <p:nvPr/>
          </p:nvSpPr>
          <p:spPr>
            <a:xfrm flipH="1">
              <a:off x="7441345" y="53639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flipH="1">
              <a:off x="7254114" y="854498"/>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8"/>
            <p:cNvSpPr/>
            <p:nvPr/>
          </p:nvSpPr>
          <p:spPr>
            <a:xfrm>
              <a:off x="3713739" y="4001465"/>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8"/>
            <p:cNvSpPr/>
            <p:nvPr/>
          </p:nvSpPr>
          <p:spPr>
            <a:xfrm>
              <a:off x="4170175" y="4382834"/>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8"/>
            <p:cNvSpPr/>
            <p:nvPr/>
          </p:nvSpPr>
          <p:spPr>
            <a:xfrm>
              <a:off x="4390617" y="409765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7" name="Google Shape;1717;p58"/>
          <p:cNvSpPr txBox="1">
            <a:spLocks noGrp="1"/>
          </p:cNvSpPr>
          <p:nvPr>
            <p:ph type="title"/>
          </p:nvPr>
        </p:nvSpPr>
        <p:spPr>
          <a:xfrm>
            <a:off x="720000" y="1417350"/>
            <a:ext cx="2988000" cy="1262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LAPTOP MOCKUP</a:t>
            </a:r>
            <a:endParaRPr/>
          </a:p>
        </p:txBody>
      </p:sp>
      <p:sp>
        <p:nvSpPr>
          <p:cNvPr id="1718" name="Google Shape;1718;p58"/>
          <p:cNvSpPr txBox="1">
            <a:spLocks noGrp="1"/>
          </p:cNvSpPr>
          <p:nvPr>
            <p:ph type="subTitle" idx="1"/>
          </p:nvPr>
        </p:nvSpPr>
        <p:spPr>
          <a:xfrm>
            <a:off x="720000" y="2679450"/>
            <a:ext cx="2988000" cy="10467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1719" name="Google Shape;1719;p58"/>
          <p:cNvPicPr preferRelativeResize="0"/>
          <p:nvPr/>
        </p:nvPicPr>
        <p:blipFill rotWithShape="1">
          <a:blip r:embed="rId3">
            <a:alphaModFix/>
          </a:blip>
          <a:srcRect l="109" r="109"/>
          <a:stretch/>
        </p:blipFill>
        <p:spPr>
          <a:xfrm>
            <a:off x="4081884" y="1359827"/>
            <a:ext cx="3669427" cy="206861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23"/>
        <p:cNvGrpSpPr/>
        <p:nvPr/>
      </p:nvGrpSpPr>
      <p:grpSpPr>
        <a:xfrm>
          <a:off x="0" y="0"/>
          <a:ext cx="0" cy="0"/>
          <a:chOff x="0" y="0"/>
          <a:chExt cx="0" cy="0"/>
        </a:xfrm>
      </p:grpSpPr>
      <p:sp>
        <p:nvSpPr>
          <p:cNvPr id="1724" name="Google Shape;1724;p59"/>
          <p:cNvSpPr txBox="1">
            <a:spLocks noGrp="1"/>
          </p:cNvSpPr>
          <p:nvPr>
            <p:ph type="ctrTitle"/>
          </p:nvPr>
        </p:nvSpPr>
        <p:spPr>
          <a:xfrm>
            <a:off x="720000" y="540000"/>
            <a:ext cx="4680000" cy="1293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THANKS!</a:t>
            </a:r>
            <a:endParaRPr/>
          </a:p>
        </p:txBody>
      </p:sp>
      <p:sp>
        <p:nvSpPr>
          <p:cNvPr id="1725" name="Google Shape;1725;p59"/>
          <p:cNvSpPr txBox="1">
            <a:spLocks noGrp="1"/>
          </p:cNvSpPr>
          <p:nvPr>
            <p:ph type="subTitle" idx="1"/>
          </p:nvPr>
        </p:nvSpPr>
        <p:spPr>
          <a:xfrm>
            <a:off x="720000" y="1680600"/>
            <a:ext cx="4680000" cy="1174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b="1">
                <a:latin typeface="Montserrat"/>
                <a:ea typeface="Montserrat"/>
                <a:cs typeface="Montserrat"/>
                <a:sym typeface="Montserrat"/>
              </a:rPr>
              <a:t>Do you have any questions?</a:t>
            </a:r>
            <a:endParaRPr b="1">
              <a:latin typeface="Montserrat"/>
              <a:ea typeface="Montserrat"/>
              <a:cs typeface="Montserrat"/>
              <a:sym typeface="Montserrat"/>
            </a:endParaRPr>
          </a:p>
          <a:p>
            <a:pPr marL="0" lvl="0" indent="0" algn="ctr" rtl="0">
              <a:spcBef>
                <a:spcPts val="1000"/>
              </a:spcBef>
              <a:spcAft>
                <a:spcPts val="0"/>
              </a:spcAft>
              <a:buNone/>
            </a:pPr>
            <a:r>
              <a:rPr lang="en"/>
              <a:t>youremail@freepik.com </a:t>
            </a:r>
            <a:endParaRPr/>
          </a:p>
          <a:p>
            <a:pPr marL="0" lvl="0" indent="0" algn="ctr" rtl="0">
              <a:spcBef>
                <a:spcPts val="0"/>
              </a:spcBef>
              <a:spcAft>
                <a:spcPts val="0"/>
              </a:spcAft>
              <a:buNone/>
            </a:pPr>
            <a:r>
              <a:rPr lang="en"/>
              <a:t>+91  620 421 838 </a:t>
            </a:r>
            <a:endParaRPr/>
          </a:p>
          <a:p>
            <a:pPr marL="0" lvl="0" indent="0" algn="ctr" rtl="0">
              <a:spcBef>
                <a:spcPts val="0"/>
              </a:spcBef>
              <a:spcAft>
                <a:spcPts val="0"/>
              </a:spcAft>
              <a:buNone/>
            </a:pPr>
            <a:r>
              <a:rPr lang="en"/>
              <a:t>yourwebsite.com</a:t>
            </a:r>
            <a:endParaRPr/>
          </a:p>
        </p:txBody>
      </p:sp>
      <p:sp>
        <p:nvSpPr>
          <p:cNvPr id="1726" name="Google Shape;1726;p59"/>
          <p:cNvSpPr txBox="1"/>
          <p:nvPr/>
        </p:nvSpPr>
        <p:spPr>
          <a:xfrm>
            <a:off x="720000" y="4234200"/>
            <a:ext cx="4680000" cy="369300"/>
          </a:xfrm>
          <a:prstGeom prst="rect">
            <a:avLst/>
          </a:prstGeom>
          <a:noFill/>
          <a:ln>
            <a:noFill/>
          </a:ln>
        </p:spPr>
        <p:txBody>
          <a:bodyPr spcFirstLastPara="1" wrap="square" lIns="90000" tIns="91425" rIns="90000" bIns="91425" anchor="t" anchorCtr="0">
            <a:noAutofit/>
          </a:bodyPr>
          <a:lstStyle/>
          <a:p>
            <a:pPr marL="0" lvl="0" indent="0" algn="ctr" rtl="0">
              <a:spcBef>
                <a:spcPts val="0"/>
              </a:spcBef>
              <a:spcAft>
                <a:spcPts val="0"/>
              </a:spcAft>
              <a:buNone/>
            </a:pPr>
            <a:r>
              <a:rPr lang="en" sz="1200">
                <a:solidFill>
                  <a:schemeClr val="dk1"/>
                </a:solidFill>
                <a:latin typeface="Montserrat Medium"/>
                <a:ea typeface="Montserrat Medium"/>
                <a:cs typeface="Montserrat Medium"/>
                <a:sym typeface="Montserrat Medium"/>
              </a:rPr>
              <a:t>Please keep this slide for attribution</a:t>
            </a:r>
            <a:endParaRPr sz="1200">
              <a:solidFill>
                <a:schemeClr val="dk1"/>
              </a:solidFill>
              <a:latin typeface="Montserrat Medium"/>
              <a:ea typeface="Montserrat Medium"/>
              <a:cs typeface="Montserrat Medium"/>
              <a:sym typeface="Montserrat Medium"/>
            </a:endParaRPr>
          </a:p>
        </p:txBody>
      </p:sp>
      <p:sp>
        <p:nvSpPr>
          <p:cNvPr id="1727" name="Google Shape;1727;p59"/>
          <p:cNvSpPr/>
          <p:nvPr/>
        </p:nvSpPr>
        <p:spPr>
          <a:xfrm>
            <a:off x="1917550" y="2928950"/>
            <a:ext cx="504600" cy="50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9"/>
          <p:cNvSpPr/>
          <p:nvPr/>
        </p:nvSpPr>
        <p:spPr>
          <a:xfrm>
            <a:off x="2510983" y="2928950"/>
            <a:ext cx="504600" cy="50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9"/>
          <p:cNvSpPr/>
          <p:nvPr/>
        </p:nvSpPr>
        <p:spPr>
          <a:xfrm>
            <a:off x="3104417" y="2928950"/>
            <a:ext cx="504600" cy="50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9"/>
          <p:cNvSpPr/>
          <p:nvPr/>
        </p:nvSpPr>
        <p:spPr>
          <a:xfrm>
            <a:off x="3697850" y="2928950"/>
            <a:ext cx="504600" cy="50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1" name="Google Shape;1731;p59"/>
          <p:cNvGrpSpPr/>
          <p:nvPr/>
        </p:nvGrpSpPr>
        <p:grpSpPr>
          <a:xfrm>
            <a:off x="2025847" y="3036955"/>
            <a:ext cx="288005" cy="287990"/>
            <a:chOff x="266768" y="1721375"/>
            <a:chExt cx="397907" cy="397887"/>
          </a:xfrm>
        </p:grpSpPr>
        <p:sp>
          <p:nvSpPr>
            <p:cNvPr id="1732" name="Google Shape;1732;p59"/>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9"/>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59"/>
          <p:cNvGrpSpPr/>
          <p:nvPr/>
        </p:nvGrpSpPr>
        <p:grpSpPr>
          <a:xfrm>
            <a:off x="3212722" y="3036955"/>
            <a:ext cx="287990" cy="287990"/>
            <a:chOff x="1379798" y="1723250"/>
            <a:chExt cx="397887" cy="397887"/>
          </a:xfrm>
        </p:grpSpPr>
        <p:sp>
          <p:nvSpPr>
            <p:cNvPr id="1735" name="Google Shape;1735;p59"/>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9"/>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9"/>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9"/>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 name="Google Shape;1739;p59"/>
          <p:cNvGrpSpPr/>
          <p:nvPr/>
        </p:nvGrpSpPr>
        <p:grpSpPr>
          <a:xfrm>
            <a:off x="2619276" y="3036955"/>
            <a:ext cx="288015" cy="287990"/>
            <a:chOff x="864491" y="1723250"/>
            <a:chExt cx="397866" cy="397887"/>
          </a:xfrm>
        </p:grpSpPr>
        <p:sp>
          <p:nvSpPr>
            <p:cNvPr id="1740" name="Google Shape;1740;p5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9"/>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59"/>
          <p:cNvGrpSpPr/>
          <p:nvPr/>
        </p:nvGrpSpPr>
        <p:grpSpPr>
          <a:xfrm>
            <a:off x="3806186" y="3036985"/>
            <a:ext cx="287929" cy="287929"/>
            <a:chOff x="1190625" y="238125"/>
            <a:chExt cx="5235075" cy="5235075"/>
          </a:xfrm>
        </p:grpSpPr>
        <p:sp>
          <p:nvSpPr>
            <p:cNvPr id="1744" name="Google Shape;1744;p59"/>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9"/>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59"/>
          <p:cNvGrpSpPr/>
          <p:nvPr/>
        </p:nvGrpSpPr>
        <p:grpSpPr>
          <a:xfrm>
            <a:off x="5247768" y="1375799"/>
            <a:ext cx="3481584" cy="2782199"/>
            <a:chOff x="5247768" y="1375799"/>
            <a:chExt cx="3481584" cy="2782199"/>
          </a:xfrm>
        </p:grpSpPr>
        <p:sp>
          <p:nvSpPr>
            <p:cNvPr id="1747" name="Google Shape;1747;p59"/>
            <p:cNvSpPr/>
            <p:nvPr/>
          </p:nvSpPr>
          <p:spPr>
            <a:xfrm>
              <a:off x="5247768" y="2965358"/>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9"/>
            <p:cNvSpPr/>
            <p:nvPr/>
          </p:nvSpPr>
          <p:spPr>
            <a:xfrm>
              <a:off x="8036381" y="1375799"/>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9"/>
            <p:cNvSpPr/>
            <p:nvPr/>
          </p:nvSpPr>
          <p:spPr>
            <a:xfrm flipH="1">
              <a:off x="8042177" y="377823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9"/>
            <p:cNvSpPr/>
            <p:nvPr/>
          </p:nvSpPr>
          <p:spPr>
            <a:xfrm flipH="1">
              <a:off x="7820738" y="348172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9"/>
            <p:cNvSpPr/>
            <p:nvPr/>
          </p:nvSpPr>
          <p:spPr>
            <a:xfrm flipH="1">
              <a:off x="8138987" y="3294352"/>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9"/>
            <p:cNvSpPr/>
            <p:nvPr/>
          </p:nvSpPr>
          <p:spPr>
            <a:xfrm>
              <a:off x="5621607" y="1459207"/>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9"/>
            <p:cNvSpPr/>
            <p:nvPr/>
          </p:nvSpPr>
          <p:spPr>
            <a:xfrm>
              <a:off x="5400168" y="1915183"/>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9"/>
            <p:cNvSpPr/>
            <p:nvPr/>
          </p:nvSpPr>
          <p:spPr>
            <a:xfrm>
              <a:off x="5718417" y="2135483"/>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5" name="Google Shape;1755;p59"/>
            <p:cNvGrpSpPr/>
            <p:nvPr/>
          </p:nvGrpSpPr>
          <p:grpSpPr>
            <a:xfrm>
              <a:off x="5628768" y="1611607"/>
              <a:ext cx="2795229" cy="1920286"/>
              <a:chOff x="5628768" y="1611607"/>
              <a:chExt cx="2795229" cy="1920286"/>
            </a:xfrm>
          </p:grpSpPr>
          <p:sp>
            <p:nvSpPr>
              <p:cNvPr id="1756" name="Google Shape;1756;p59"/>
              <p:cNvSpPr/>
              <p:nvPr/>
            </p:nvSpPr>
            <p:spPr>
              <a:xfrm>
                <a:off x="6208751" y="1739243"/>
                <a:ext cx="1635108" cy="1635139"/>
              </a:xfrm>
              <a:custGeom>
                <a:avLst/>
                <a:gdLst/>
                <a:ahLst/>
                <a:cxnLst/>
                <a:rect l="l" t="t" r="r" b="b"/>
                <a:pathLst>
                  <a:path w="52652" h="52653" extrusionOk="0">
                    <a:moveTo>
                      <a:pt x="26326" y="0"/>
                    </a:moveTo>
                    <a:cubicBezTo>
                      <a:pt x="19344" y="0"/>
                      <a:pt x="12649" y="2774"/>
                      <a:pt x="7711" y="7712"/>
                    </a:cubicBezTo>
                    <a:cubicBezTo>
                      <a:pt x="2774" y="12648"/>
                      <a:pt x="1" y="19344"/>
                      <a:pt x="1" y="26326"/>
                    </a:cubicBezTo>
                    <a:cubicBezTo>
                      <a:pt x="1" y="33308"/>
                      <a:pt x="2774" y="40005"/>
                      <a:pt x="7711" y="44942"/>
                    </a:cubicBezTo>
                    <a:cubicBezTo>
                      <a:pt x="12649" y="49879"/>
                      <a:pt x="19344" y="52653"/>
                      <a:pt x="26326" y="52653"/>
                    </a:cubicBezTo>
                    <a:cubicBezTo>
                      <a:pt x="33308" y="52653"/>
                      <a:pt x="40004" y="49879"/>
                      <a:pt x="44942" y="44942"/>
                    </a:cubicBezTo>
                    <a:cubicBezTo>
                      <a:pt x="49878" y="40005"/>
                      <a:pt x="52652" y="33308"/>
                      <a:pt x="52652" y="26326"/>
                    </a:cubicBezTo>
                    <a:cubicBezTo>
                      <a:pt x="52652" y="19344"/>
                      <a:pt x="49878" y="12648"/>
                      <a:pt x="44942" y="7712"/>
                    </a:cubicBezTo>
                    <a:cubicBezTo>
                      <a:pt x="40004" y="2774"/>
                      <a:pt x="33308" y="0"/>
                      <a:pt x="263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9"/>
              <p:cNvSpPr/>
              <p:nvPr/>
            </p:nvSpPr>
            <p:spPr>
              <a:xfrm>
                <a:off x="6955096" y="1739243"/>
                <a:ext cx="888887" cy="1635263"/>
              </a:xfrm>
              <a:custGeom>
                <a:avLst/>
                <a:gdLst/>
                <a:ahLst/>
                <a:cxnLst/>
                <a:rect l="l" t="t" r="r" b="b"/>
                <a:pathLst>
                  <a:path w="28623" h="52657" extrusionOk="0">
                    <a:moveTo>
                      <a:pt x="2295" y="0"/>
                    </a:moveTo>
                    <a:cubicBezTo>
                      <a:pt x="1521" y="0"/>
                      <a:pt x="757" y="35"/>
                      <a:pt x="1" y="102"/>
                    </a:cubicBezTo>
                    <a:cubicBezTo>
                      <a:pt x="13467" y="1264"/>
                      <a:pt x="24033" y="12562"/>
                      <a:pt x="24033" y="26329"/>
                    </a:cubicBezTo>
                    <a:cubicBezTo>
                      <a:pt x="24033" y="40096"/>
                      <a:pt x="13467" y="51392"/>
                      <a:pt x="1" y="52556"/>
                    </a:cubicBezTo>
                    <a:cubicBezTo>
                      <a:pt x="757" y="52620"/>
                      <a:pt x="1522" y="52657"/>
                      <a:pt x="2295" y="52657"/>
                    </a:cubicBezTo>
                    <a:cubicBezTo>
                      <a:pt x="16835" y="52657"/>
                      <a:pt x="28622" y="40869"/>
                      <a:pt x="28622" y="26330"/>
                    </a:cubicBezTo>
                    <a:cubicBezTo>
                      <a:pt x="28623" y="11787"/>
                      <a:pt x="16835" y="0"/>
                      <a:pt x="2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9"/>
              <p:cNvSpPr/>
              <p:nvPr/>
            </p:nvSpPr>
            <p:spPr>
              <a:xfrm>
                <a:off x="6799448" y="2099388"/>
                <a:ext cx="453900" cy="446478"/>
              </a:xfrm>
              <a:custGeom>
                <a:avLst/>
                <a:gdLst/>
                <a:ahLst/>
                <a:cxnLst/>
                <a:rect l="l" t="t" r="r" b="b"/>
                <a:pathLst>
                  <a:path w="14616" h="14377" extrusionOk="0">
                    <a:moveTo>
                      <a:pt x="8326" y="1885"/>
                    </a:moveTo>
                    <a:cubicBezTo>
                      <a:pt x="10755" y="1885"/>
                      <a:pt x="12728" y="3861"/>
                      <a:pt x="12728" y="6287"/>
                    </a:cubicBezTo>
                    <a:lnTo>
                      <a:pt x="12728" y="8090"/>
                    </a:lnTo>
                    <a:cubicBezTo>
                      <a:pt x="12728" y="10518"/>
                      <a:pt x="10753" y="12492"/>
                      <a:pt x="8326" y="12492"/>
                    </a:cubicBezTo>
                    <a:lnTo>
                      <a:pt x="6289" y="12492"/>
                    </a:lnTo>
                    <a:cubicBezTo>
                      <a:pt x="3860" y="12492"/>
                      <a:pt x="1886" y="10518"/>
                      <a:pt x="1886" y="8090"/>
                    </a:cubicBezTo>
                    <a:lnTo>
                      <a:pt x="1886" y="6287"/>
                    </a:lnTo>
                    <a:cubicBezTo>
                      <a:pt x="1886" y="3861"/>
                      <a:pt x="3862" y="1885"/>
                      <a:pt x="6289" y="1885"/>
                    </a:cubicBezTo>
                    <a:close/>
                    <a:moveTo>
                      <a:pt x="6289" y="1"/>
                    </a:moveTo>
                    <a:cubicBezTo>
                      <a:pt x="2823" y="1"/>
                      <a:pt x="1" y="2821"/>
                      <a:pt x="1" y="6287"/>
                    </a:cubicBezTo>
                    <a:lnTo>
                      <a:pt x="1" y="8090"/>
                    </a:lnTo>
                    <a:cubicBezTo>
                      <a:pt x="1" y="11557"/>
                      <a:pt x="2823" y="14376"/>
                      <a:pt x="6289" y="14376"/>
                    </a:cubicBezTo>
                    <a:lnTo>
                      <a:pt x="8326" y="14376"/>
                    </a:lnTo>
                    <a:cubicBezTo>
                      <a:pt x="11794" y="14376"/>
                      <a:pt x="14613" y="11554"/>
                      <a:pt x="14616" y="8090"/>
                    </a:cubicBezTo>
                    <a:lnTo>
                      <a:pt x="14616" y="6287"/>
                    </a:lnTo>
                    <a:cubicBezTo>
                      <a:pt x="14616" y="2821"/>
                      <a:pt x="11794" y="1"/>
                      <a:pt x="8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9"/>
              <p:cNvSpPr/>
              <p:nvPr/>
            </p:nvSpPr>
            <p:spPr>
              <a:xfrm>
                <a:off x="6696967" y="2355561"/>
                <a:ext cx="658770" cy="658708"/>
              </a:xfrm>
              <a:custGeom>
                <a:avLst/>
                <a:gdLst/>
                <a:ahLst/>
                <a:cxnLst/>
                <a:rect l="l" t="t" r="r" b="b"/>
                <a:pathLst>
                  <a:path w="21213" h="21211" extrusionOk="0">
                    <a:moveTo>
                      <a:pt x="6169" y="0"/>
                    </a:moveTo>
                    <a:cubicBezTo>
                      <a:pt x="2775" y="0"/>
                      <a:pt x="1" y="2776"/>
                      <a:pt x="1" y="6167"/>
                    </a:cubicBezTo>
                    <a:lnTo>
                      <a:pt x="1" y="15044"/>
                    </a:lnTo>
                    <a:cubicBezTo>
                      <a:pt x="1" y="18438"/>
                      <a:pt x="2777" y="21211"/>
                      <a:pt x="6169" y="21211"/>
                    </a:cubicBezTo>
                    <a:lnTo>
                      <a:pt x="15046" y="21211"/>
                    </a:lnTo>
                    <a:cubicBezTo>
                      <a:pt x="18437" y="21211"/>
                      <a:pt x="21213" y="18438"/>
                      <a:pt x="21213" y="15044"/>
                    </a:cubicBezTo>
                    <a:lnTo>
                      <a:pt x="21213" y="6167"/>
                    </a:lnTo>
                    <a:cubicBezTo>
                      <a:pt x="21213" y="2776"/>
                      <a:pt x="18438" y="0"/>
                      <a:pt x="150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9"/>
              <p:cNvSpPr/>
              <p:nvPr/>
            </p:nvSpPr>
            <p:spPr>
              <a:xfrm>
                <a:off x="6738487" y="2396988"/>
                <a:ext cx="617249" cy="617280"/>
              </a:xfrm>
              <a:custGeom>
                <a:avLst/>
                <a:gdLst/>
                <a:ahLst/>
                <a:cxnLst/>
                <a:rect l="l" t="t" r="r" b="b"/>
                <a:pathLst>
                  <a:path w="19876" h="19877" extrusionOk="0">
                    <a:moveTo>
                      <a:pt x="17524" y="0"/>
                    </a:moveTo>
                    <a:cubicBezTo>
                      <a:pt x="18357" y="1053"/>
                      <a:pt x="18858" y="2377"/>
                      <a:pt x="18858" y="3815"/>
                    </a:cubicBezTo>
                    <a:lnTo>
                      <a:pt x="18858" y="12692"/>
                    </a:lnTo>
                    <a:cubicBezTo>
                      <a:pt x="18858" y="16086"/>
                      <a:pt x="16083" y="18860"/>
                      <a:pt x="12691" y="18860"/>
                    </a:cubicBezTo>
                    <a:lnTo>
                      <a:pt x="3813" y="18860"/>
                    </a:lnTo>
                    <a:cubicBezTo>
                      <a:pt x="2375" y="18860"/>
                      <a:pt x="1052" y="18357"/>
                      <a:pt x="0" y="17525"/>
                    </a:cubicBezTo>
                    <a:lnTo>
                      <a:pt x="0" y="17525"/>
                    </a:lnTo>
                    <a:cubicBezTo>
                      <a:pt x="1132" y="18955"/>
                      <a:pt x="2876" y="19877"/>
                      <a:pt x="4832" y="19877"/>
                    </a:cubicBezTo>
                    <a:lnTo>
                      <a:pt x="13709" y="19877"/>
                    </a:lnTo>
                    <a:cubicBezTo>
                      <a:pt x="17101" y="19877"/>
                      <a:pt x="19876" y="17104"/>
                      <a:pt x="19876" y="13710"/>
                    </a:cubicBezTo>
                    <a:lnTo>
                      <a:pt x="19876" y="4833"/>
                    </a:lnTo>
                    <a:cubicBezTo>
                      <a:pt x="19876" y="2879"/>
                      <a:pt x="18952" y="1133"/>
                      <a:pt x="175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9"/>
              <p:cNvSpPr/>
              <p:nvPr/>
            </p:nvSpPr>
            <p:spPr>
              <a:xfrm>
                <a:off x="6927457" y="2510556"/>
                <a:ext cx="197789" cy="389554"/>
              </a:xfrm>
              <a:custGeom>
                <a:avLst/>
                <a:gdLst/>
                <a:ahLst/>
                <a:cxnLst/>
                <a:rect l="l" t="t" r="r" b="b"/>
                <a:pathLst>
                  <a:path w="6369" h="12544" extrusionOk="0">
                    <a:moveTo>
                      <a:pt x="3185" y="1"/>
                    </a:moveTo>
                    <a:cubicBezTo>
                      <a:pt x="1428" y="1"/>
                      <a:pt x="1" y="1425"/>
                      <a:pt x="1" y="3185"/>
                    </a:cubicBezTo>
                    <a:cubicBezTo>
                      <a:pt x="1" y="4445"/>
                      <a:pt x="741" y="5525"/>
                      <a:pt x="1803" y="6041"/>
                    </a:cubicBezTo>
                    <a:lnTo>
                      <a:pt x="221" y="12003"/>
                    </a:lnTo>
                    <a:cubicBezTo>
                      <a:pt x="160" y="12300"/>
                      <a:pt x="359" y="12543"/>
                      <a:pt x="663" y="12543"/>
                    </a:cubicBezTo>
                    <a:lnTo>
                      <a:pt x="5704" y="12543"/>
                    </a:lnTo>
                    <a:cubicBezTo>
                      <a:pt x="6007" y="12543"/>
                      <a:pt x="6208" y="12300"/>
                      <a:pt x="6147" y="12003"/>
                    </a:cubicBezTo>
                    <a:lnTo>
                      <a:pt x="4565" y="6038"/>
                    </a:lnTo>
                    <a:cubicBezTo>
                      <a:pt x="5627" y="5523"/>
                      <a:pt x="6369" y="4445"/>
                      <a:pt x="6369" y="3185"/>
                    </a:cubicBezTo>
                    <a:cubicBezTo>
                      <a:pt x="6369" y="1425"/>
                      <a:pt x="4944" y="1"/>
                      <a:pt x="3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9"/>
              <p:cNvSpPr/>
              <p:nvPr/>
            </p:nvSpPr>
            <p:spPr>
              <a:xfrm>
                <a:off x="5628768" y="2451396"/>
                <a:ext cx="868670" cy="1080497"/>
              </a:xfrm>
              <a:custGeom>
                <a:avLst/>
                <a:gdLst/>
                <a:ahLst/>
                <a:cxnLst/>
                <a:rect l="l" t="t" r="r" b="b"/>
                <a:pathLst>
                  <a:path w="27972" h="34793" extrusionOk="0">
                    <a:moveTo>
                      <a:pt x="0" y="1"/>
                    </a:moveTo>
                    <a:lnTo>
                      <a:pt x="0" y="34792"/>
                    </a:lnTo>
                    <a:lnTo>
                      <a:pt x="27972" y="34792"/>
                    </a:lnTo>
                    <a:lnTo>
                      <a:pt x="27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9"/>
              <p:cNvSpPr/>
              <p:nvPr/>
            </p:nvSpPr>
            <p:spPr>
              <a:xfrm>
                <a:off x="5628768" y="2451396"/>
                <a:ext cx="868670" cy="157200"/>
              </a:xfrm>
              <a:custGeom>
                <a:avLst/>
                <a:gdLst/>
                <a:ahLst/>
                <a:cxnLst/>
                <a:rect l="l" t="t" r="r" b="b"/>
                <a:pathLst>
                  <a:path w="27972" h="5062" extrusionOk="0">
                    <a:moveTo>
                      <a:pt x="0" y="1"/>
                    </a:moveTo>
                    <a:lnTo>
                      <a:pt x="0" y="5061"/>
                    </a:lnTo>
                    <a:lnTo>
                      <a:pt x="27972" y="5061"/>
                    </a:lnTo>
                    <a:lnTo>
                      <a:pt x="27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9"/>
              <p:cNvSpPr/>
              <p:nvPr/>
            </p:nvSpPr>
            <p:spPr>
              <a:xfrm>
                <a:off x="5685412" y="2505463"/>
                <a:ext cx="45402" cy="45340"/>
              </a:xfrm>
              <a:custGeom>
                <a:avLst/>
                <a:gdLst/>
                <a:ahLst/>
                <a:cxnLst/>
                <a:rect l="l" t="t" r="r" b="b"/>
                <a:pathLst>
                  <a:path w="1462" h="1460" extrusionOk="0">
                    <a:moveTo>
                      <a:pt x="732" y="0"/>
                    </a:moveTo>
                    <a:cubicBezTo>
                      <a:pt x="327" y="0"/>
                      <a:pt x="1" y="326"/>
                      <a:pt x="1" y="729"/>
                    </a:cubicBezTo>
                    <a:cubicBezTo>
                      <a:pt x="1" y="1132"/>
                      <a:pt x="327" y="1460"/>
                      <a:pt x="732" y="1460"/>
                    </a:cubicBezTo>
                    <a:cubicBezTo>
                      <a:pt x="1133" y="1460"/>
                      <a:pt x="1462" y="1132"/>
                      <a:pt x="1462" y="729"/>
                    </a:cubicBezTo>
                    <a:cubicBezTo>
                      <a:pt x="1462" y="326"/>
                      <a:pt x="1133"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9"/>
              <p:cNvSpPr/>
              <p:nvPr/>
            </p:nvSpPr>
            <p:spPr>
              <a:xfrm>
                <a:off x="5770752" y="2505463"/>
                <a:ext cx="45433" cy="45340"/>
              </a:xfrm>
              <a:custGeom>
                <a:avLst/>
                <a:gdLst/>
                <a:ahLst/>
                <a:cxnLst/>
                <a:rect l="l" t="t" r="r" b="b"/>
                <a:pathLst>
                  <a:path w="1463" h="1460" extrusionOk="0">
                    <a:moveTo>
                      <a:pt x="732" y="0"/>
                    </a:moveTo>
                    <a:cubicBezTo>
                      <a:pt x="328" y="0"/>
                      <a:pt x="0" y="326"/>
                      <a:pt x="0" y="729"/>
                    </a:cubicBezTo>
                    <a:cubicBezTo>
                      <a:pt x="0" y="1132"/>
                      <a:pt x="327" y="1460"/>
                      <a:pt x="732" y="1460"/>
                    </a:cubicBezTo>
                    <a:cubicBezTo>
                      <a:pt x="1133" y="1460"/>
                      <a:pt x="1463" y="1132"/>
                      <a:pt x="1463" y="729"/>
                    </a:cubicBezTo>
                    <a:cubicBezTo>
                      <a:pt x="1463" y="326"/>
                      <a:pt x="1133"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9"/>
              <p:cNvSpPr/>
              <p:nvPr/>
            </p:nvSpPr>
            <p:spPr>
              <a:xfrm>
                <a:off x="5856215" y="2505463"/>
                <a:ext cx="45340" cy="45340"/>
              </a:xfrm>
              <a:custGeom>
                <a:avLst/>
                <a:gdLst/>
                <a:ahLst/>
                <a:cxnLst/>
                <a:rect l="l" t="t" r="r" b="b"/>
                <a:pathLst>
                  <a:path w="1460" h="1460" extrusionOk="0">
                    <a:moveTo>
                      <a:pt x="729" y="0"/>
                    </a:moveTo>
                    <a:cubicBezTo>
                      <a:pt x="326" y="0"/>
                      <a:pt x="0" y="326"/>
                      <a:pt x="0" y="729"/>
                    </a:cubicBezTo>
                    <a:cubicBezTo>
                      <a:pt x="0" y="1132"/>
                      <a:pt x="324" y="1460"/>
                      <a:pt x="729" y="1460"/>
                    </a:cubicBezTo>
                    <a:cubicBezTo>
                      <a:pt x="1132" y="1460"/>
                      <a:pt x="1460" y="1132"/>
                      <a:pt x="1460" y="729"/>
                    </a:cubicBezTo>
                    <a:cubicBezTo>
                      <a:pt x="1460" y="326"/>
                      <a:pt x="1133" y="0"/>
                      <a:pt x="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9"/>
              <p:cNvSpPr/>
              <p:nvPr/>
            </p:nvSpPr>
            <p:spPr>
              <a:xfrm>
                <a:off x="7555296" y="1668841"/>
                <a:ext cx="868702" cy="1080528"/>
              </a:xfrm>
              <a:custGeom>
                <a:avLst/>
                <a:gdLst/>
                <a:ahLst/>
                <a:cxnLst/>
                <a:rect l="l" t="t" r="r" b="b"/>
                <a:pathLst>
                  <a:path w="27973" h="34794" extrusionOk="0">
                    <a:moveTo>
                      <a:pt x="1" y="0"/>
                    </a:moveTo>
                    <a:lnTo>
                      <a:pt x="1" y="34793"/>
                    </a:lnTo>
                    <a:lnTo>
                      <a:pt x="27972" y="34793"/>
                    </a:lnTo>
                    <a:lnTo>
                      <a:pt x="279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9"/>
              <p:cNvSpPr/>
              <p:nvPr/>
            </p:nvSpPr>
            <p:spPr>
              <a:xfrm>
                <a:off x="7555296" y="1668841"/>
                <a:ext cx="868702" cy="157231"/>
              </a:xfrm>
              <a:custGeom>
                <a:avLst/>
                <a:gdLst/>
                <a:ahLst/>
                <a:cxnLst/>
                <a:rect l="l" t="t" r="r" b="b"/>
                <a:pathLst>
                  <a:path w="27973" h="5063" extrusionOk="0">
                    <a:moveTo>
                      <a:pt x="1" y="0"/>
                    </a:moveTo>
                    <a:lnTo>
                      <a:pt x="1" y="5062"/>
                    </a:lnTo>
                    <a:lnTo>
                      <a:pt x="27972" y="5062"/>
                    </a:lnTo>
                    <a:lnTo>
                      <a:pt x="27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9"/>
              <p:cNvSpPr/>
              <p:nvPr/>
            </p:nvSpPr>
            <p:spPr>
              <a:xfrm>
                <a:off x="7611909" y="1722877"/>
                <a:ext cx="45371" cy="45371"/>
              </a:xfrm>
              <a:custGeom>
                <a:avLst/>
                <a:gdLst/>
                <a:ahLst/>
                <a:cxnLst/>
                <a:rect l="l" t="t" r="r" b="b"/>
                <a:pathLst>
                  <a:path w="1461" h="1461" extrusionOk="0">
                    <a:moveTo>
                      <a:pt x="731" y="1"/>
                    </a:moveTo>
                    <a:cubicBezTo>
                      <a:pt x="326" y="1"/>
                      <a:pt x="1" y="326"/>
                      <a:pt x="1" y="730"/>
                    </a:cubicBezTo>
                    <a:cubicBezTo>
                      <a:pt x="1" y="1134"/>
                      <a:pt x="325" y="1460"/>
                      <a:pt x="731" y="1460"/>
                    </a:cubicBezTo>
                    <a:cubicBezTo>
                      <a:pt x="1134" y="1460"/>
                      <a:pt x="1460" y="1134"/>
                      <a:pt x="1460" y="730"/>
                    </a:cubicBezTo>
                    <a:cubicBezTo>
                      <a:pt x="1460" y="326"/>
                      <a:pt x="1134" y="1"/>
                      <a:pt x="7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9"/>
              <p:cNvSpPr/>
              <p:nvPr/>
            </p:nvSpPr>
            <p:spPr>
              <a:xfrm>
                <a:off x="7697280" y="1722877"/>
                <a:ext cx="45465" cy="45371"/>
              </a:xfrm>
              <a:custGeom>
                <a:avLst/>
                <a:gdLst/>
                <a:ahLst/>
                <a:cxnLst/>
                <a:rect l="l" t="t" r="r" b="b"/>
                <a:pathLst>
                  <a:path w="1464" h="1461" extrusionOk="0">
                    <a:moveTo>
                      <a:pt x="733" y="1"/>
                    </a:moveTo>
                    <a:cubicBezTo>
                      <a:pt x="329" y="1"/>
                      <a:pt x="1" y="326"/>
                      <a:pt x="1" y="730"/>
                    </a:cubicBezTo>
                    <a:cubicBezTo>
                      <a:pt x="1" y="1134"/>
                      <a:pt x="328" y="1460"/>
                      <a:pt x="733" y="1460"/>
                    </a:cubicBezTo>
                    <a:cubicBezTo>
                      <a:pt x="1134" y="1460"/>
                      <a:pt x="1463" y="1134"/>
                      <a:pt x="1463" y="730"/>
                    </a:cubicBezTo>
                    <a:cubicBezTo>
                      <a:pt x="1463" y="326"/>
                      <a:pt x="1134" y="1"/>
                      <a:pt x="7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9"/>
              <p:cNvSpPr/>
              <p:nvPr/>
            </p:nvSpPr>
            <p:spPr>
              <a:xfrm>
                <a:off x="7782743" y="1722877"/>
                <a:ext cx="45371" cy="45371"/>
              </a:xfrm>
              <a:custGeom>
                <a:avLst/>
                <a:gdLst/>
                <a:ahLst/>
                <a:cxnLst/>
                <a:rect l="l" t="t" r="r" b="b"/>
                <a:pathLst>
                  <a:path w="1461" h="1461" extrusionOk="0">
                    <a:moveTo>
                      <a:pt x="730" y="1"/>
                    </a:moveTo>
                    <a:cubicBezTo>
                      <a:pt x="326" y="1"/>
                      <a:pt x="1" y="326"/>
                      <a:pt x="1" y="730"/>
                    </a:cubicBezTo>
                    <a:cubicBezTo>
                      <a:pt x="1" y="1134"/>
                      <a:pt x="325" y="1460"/>
                      <a:pt x="730" y="1460"/>
                    </a:cubicBezTo>
                    <a:cubicBezTo>
                      <a:pt x="1133" y="1460"/>
                      <a:pt x="1460" y="1134"/>
                      <a:pt x="1460" y="730"/>
                    </a:cubicBezTo>
                    <a:cubicBezTo>
                      <a:pt x="1460" y="326"/>
                      <a:pt x="1133" y="1"/>
                      <a:pt x="7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9"/>
              <p:cNvSpPr/>
              <p:nvPr/>
            </p:nvSpPr>
            <p:spPr>
              <a:xfrm>
                <a:off x="7805755" y="1928151"/>
                <a:ext cx="367815" cy="367878"/>
              </a:xfrm>
              <a:custGeom>
                <a:avLst/>
                <a:gdLst/>
                <a:ahLst/>
                <a:cxnLst/>
                <a:rect l="l" t="t" r="r" b="b"/>
                <a:pathLst>
                  <a:path w="11844" h="11846" extrusionOk="0">
                    <a:moveTo>
                      <a:pt x="5923" y="0"/>
                    </a:moveTo>
                    <a:cubicBezTo>
                      <a:pt x="2651" y="0"/>
                      <a:pt x="1" y="2652"/>
                      <a:pt x="1" y="5922"/>
                    </a:cubicBezTo>
                    <a:cubicBezTo>
                      <a:pt x="1" y="9194"/>
                      <a:pt x="2651" y="11846"/>
                      <a:pt x="5923" y="11846"/>
                    </a:cubicBezTo>
                    <a:cubicBezTo>
                      <a:pt x="9192" y="11846"/>
                      <a:pt x="11844" y="9194"/>
                      <a:pt x="11844" y="5922"/>
                    </a:cubicBezTo>
                    <a:cubicBezTo>
                      <a:pt x="11844" y="2652"/>
                      <a:pt x="9192" y="0"/>
                      <a:pt x="59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9"/>
              <p:cNvSpPr/>
              <p:nvPr/>
            </p:nvSpPr>
            <p:spPr>
              <a:xfrm>
                <a:off x="7935378" y="2013272"/>
                <a:ext cx="108475" cy="145679"/>
              </a:xfrm>
              <a:custGeom>
                <a:avLst/>
                <a:gdLst/>
                <a:ahLst/>
                <a:cxnLst/>
                <a:rect l="l" t="t" r="r" b="b"/>
                <a:pathLst>
                  <a:path w="3493" h="4691" extrusionOk="0">
                    <a:moveTo>
                      <a:pt x="1748" y="0"/>
                    </a:moveTo>
                    <a:cubicBezTo>
                      <a:pt x="784" y="0"/>
                      <a:pt x="0" y="1051"/>
                      <a:pt x="0" y="2347"/>
                    </a:cubicBezTo>
                    <a:cubicBezTo>
                      <a:pt x="2" y="3640"/>
                      <a:pt x="784" y="4691"/>
                      <a:pt x="1748" y="4691"/>
                    </a:cubicBezTo>
                    <a:cubicBezTo>
                      <a:pt x="2710" y="4691"/>
                      <a:pt x="3492" y="3640"/>
                      <a:pt x="3492" y="2347"/>
                    </a:cubicBezTo>
                    <a:cubicBezTo>
                      <a:pt x="3492" y="1051"/>
                      <a:pt x="2710" y="0"/>
                      <a:pt x="1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9"/>
              <p:cNvSpPr/>
              <p:nvPr/>
            </p:nvSpPr>
            <p:spPr>
              <a:xfrm>
                <a:off x="7777153" y="2332518"/>
                <a:ext cx="424926" cy="38695"/>
              </a:xfrm>
              <a:custGeom>
                <a:avLst/>
                <a:gdLst/>
                <a:ahLst/>
                <a:cxnLst/>
                <a:rect l="l" t="t" r="r" b="b"/>
                <a:pathLst>
                  <a:path w="13683" h="1246" extrusionOk="0">
                    <a:moveTo>
                      <a:pt x="1" y="1"/>
                    </a:moveTo>
                    <a:lnTo>
                      <a:pt x="1" y="1246"/>
                    </a:lnTo>
                    <a:lnTo>
                      <a:pt x="13683" y="1246"/>
                    </a:lnTo>
                    <a:lnTo>
                      <a:pt x="136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9"/>
              <p:cNvSpPr/>
              <p:nvPr/>
            </p:nvSpPr>
            <p:spPr>
              <a:xfrm>
                <a:off x="7711223" y="2407236"/>
                <a:ext cx="556785" cy="119562"/>
              </a:xfrm>
              <a:custGeom>
                <a:avLst/>
                <a:gdLst/>
                <a:ahLst/>
                <a:cxnLst/>
                <a:rect l="l" t="t" r="r" b="b"/>
                <a:pathLst>
                  <a:path w="17929" h="3850" extrusionOk="0">
                    <a:moveTo>
                      <a:pt x="2588" y="1"/>
                    </a:moveTo>
                    <a:cubicBezTo>
                      <a:pt x="1164" y="1"/>
                      <a:pt x="0" y="868"/>
                      <a:pt x="0" y="1925"/>
                    </a:cubicBezTo>
                    <a:cubicBezTo>
                      <a:pt x="0" y="2984"/>
                      <a:pt x="1164" y="3849"/>
                      <a:pt x="2588" y="3849"/>
                    </a:cubicBezTo>
                    <a:lnTo>
                      <a:pt x="15340" y="3849"/>
                    </a:lnTo>
                    <a:cubicBezTo>
                      <a:pt x="16765" y="3849"/>
                      <a:pt x="17928" y="2984"/>
                      <a:pt x="17928" y="1925"/>
                    </a:cubicBezTo>
                    <a:cubicBezTo>
                      <a:pt x="17928" y="868"/>
                      <a:pt x="16765" y="1"/>
                      <a:pt x="15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9"/>
              <p:cNvSpPr/>
              <p:nvPr/>
            </p:nvSpPr>
            <p:spPr>
              <a:xfrm>
                <a:off x="7838021" y="2457266"/>
                <a:ext cx="19565" cy="19534"/>
              </a:xfrm>
              <a:custGeom>
                <a:avLst/>
                <a:gdLst/>
                <a:ahLst/>
                <a:cxnLst/>
                <a:rect l="l" t="t" r="r" b="b"/>
                <a:pathLst>
                  <a:path w="630" h="629" extrusionOk="0">
                    <a:moveTo>
                      <a:pt x="315" y="1"/>
                    </a:moveTo>
                    <a:cubicBezTo>
                      <a:pt x="142" y="1"/>
                      <a:pt x="0" y="141"/>
                      <a:pt x="0" y="314"/>
                    </a:cubicBezTo>
                    <a:cubicBezTo>
                      <a:pt x="0" y="488"/>
                      <a:pt x="143" y="629"/>
                      <a:pt x="315" y="629"/>
                    </a:cubicBezTo>
                    <a:cubicBezTo>
                      <a:pt x="489" y="629"/>
                      <a:pt x="629" y="488"/>
                      <a:pt x="629" y="314"/>
                    </a:cubicBezTo>
                    <a:cubicBezTo>
                      <a:pt x="629" y="141"/>
                      <a:pt x="488"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9"/>
              <p:cNvSpPr/>
              <p:nvPr/>
            </p:nvSpPr>
            <p:spPr>
              <a:xfrm>
                <a:off x="7894758" y="2457266"/>
                <a:ext cx="19503" cy="19534"/>
              </a:xfrm>
              <a:custGeom>
                <a:avLst/>
                <a:gdLst/>
                <a:ahLst/>
                <a:cxnLst/>
                <a:rect l="l" t="t" r="r" b="b"/>
                <a:pathLst>
                  <a:path w="628" h="629" extrusionOk="0">
                    <a:moveTo>
                      <a:pt x="315" y="1"/>
                    </a:moveTo>
                    <a:cubicBezTo>
                      <a:pt x="138" y="1"/>
                      <a:pt x="0" y="141"/>
                      <a:pt x="0" y="314"/>
                    </a:cubicBezTo>
                    <a:cubicBezTo>
                      <a:pt x="0" y="488"/>
                      <a:pt x="139" y="629"/>
                      <a:pt x="315" y="629"/>
                    </a:cubicBezTo>
                    <a:cubicBezTo>
                      <a:pt x="487" y="629"/>
                      <a:pt x="628" y="488"/>
                      <a:pt x="628" y="314"/>
                    </a:cubicBezTo>
                    <a:cubicBezTo>
                      <a:pt x="628" y="141"/>
                      <a:pt x="487"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9"/>
              <p:cNvSpPr/>
              <p:nvPr/>
            </p:nvSpPr>
            <p:spPr>
              <a:xfrm>
                <a:off x="7951527" y="2457266"/>
                <a:ext cx="19534" cy="19534"/>
              </a:xfrm>
              <a:custGeom>
                <a:avLst/>
                <a:gdLst/>
                <a:ahLst/>
                <a:cxnLst/>
                <a:rect l="l" t="t" r="r" b="b"/>
                <a:pathLst>
                  <a:path w="629" h="629" extrusionOk="0">
                    <a:moveTo>
                      <a:pt x="314" y="1"/>
                    </a:moveTo>
                    <a:cubicBezTo>
                      <a:pt x="141" y="1"/>
                      <a:pt x="0" y="141"/>
                      <a:pt x="0" y="314"/>
                    </a:cubicBezTo>
                    <a:cubicBezTo>
                      <a:pt x="0" y="488"/>
                      <a:pt x="141" y="629"/>
                      <a:pt x="314" y="629"/>
                    </a:cubicBezTo>
                    <a:cubicBezTo>
                      <a:pt x="488" y="629"/>
                      <a:pt x="628" y="488"/>
                      <a:pt x="628" y="314"/>
                    </a:cubicBezTo>
                    <a:cubicBezTo>
                      <a:pt x="628" y="141"/>
                      <a:pt x="488"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9"/>
              <p:cNvSpPr/>
              <p:nvPr/>
            </p:nvSpPr>
            <p:spPr>
              <a:xfrm>
                <a:off x="8008202" y="2457266"/>
                <a:ext cx="19534" cy="19534"/>
              </a:xfrm>
              <a:custGeom>
                <a:avLst/>
                <a:gdLst/>
                <a:ahLst/>
                <a:cxnLst/>
                <a:rect l="l" t="t" r="r" b="b"/>
                <a:pathLst>
                  <a:path w="629" h="629" extrusionOk="0">
                    <a:moveTo>
                      <a:pt x="315" y="1"/>
                    </a:moveTo>
                    <a:cubicBezTo>
                      <a:pt x="141" y="1"/>
                      <a:pt x="1" y="141"/>
                      <a:pt x="1" y="314"/>
                    </a:cubicBezTo>
                    <a:cubicBezTo>
                      <a:pt x="1" y="488"/>
                      <a:pt x="141" y="629"/>
                      <a:pt x="315" y="629"/>
                    </a:cubicBezTo>
                    <a:cubicBezTo>
                      <a:pt x="490" y="629"/>
                      <a:pt x="629" y="488"/>
                      <a:pt x="629" y="314"/>
                    </a:cubicBezTo>
                    <a:cubicBezTo>
                      <a:pt x="629" y="141"/>
                      <a:pt x="490"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9"/>
              <p:cNvSpPr/>
              <p:nvPr/>
            </p:nvSpPr>
            <p:spPr>
              <a:xfrm>
                <a:off x="8064971" y="2457266"/>
                <a:ext cx="19534" cy="19534"/>
              </a:xfrm>
              <a:custGeom>
                <a:avLst/>
                <a:gdLst/>
                <a:ahLst/>
                <a:cxnLst/>
                <a:rect l="l" t="t" r="r" b="b"/>
                <a:pathLst>
                  <a:path w="629" h="629" extrusionOk="0">
                    <a:moveTo>
                      <a:pt x="316" y="1"/>
                    </a:moveTo>
                    <a:cubicBezTo>
                      <a:pt x="141" y="1"/>
                      <a:pt x="1" y="141"/>
                      <a:pt x="1" y="314"/>
                    </a:cubicBezTo>
                    <a:cubicBezTo>
                      <a:pt x="1" y="488"/>
                      <a:pt x="141" y="629"/>
                      <a:pt x="316" y="629"/>
                    </a:cubicBezTo>
                    <a:cubicBezTo>
                      <a:pt x="491" y="629"/>
                      <a:pt x="629" y="488"/>
                      <a:pt x="629" y="314"/>
                    </a:cubicBezTo>
                    <a:cubicBezTo>
                      <a:pt x="629" y="141"/>
                      <a:pt x="488" y="1"/>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9"/>
              <p:cNvSpPr/>
              <p:nvPr/>
            </p:nvSpPr>
            <p:spPr>
              <a:xfrm>
                <a:off x="8121770" y="2457266"/>
                <a:ext cx="19534" cy="19534"/>
              </a:xfrm>
              <a:custGeom>
                <a:avLst/>
                <a:gdLst/>
                <a:ahLst/>
                <a:cxnLst/>
                <a:rect l="l" t="t" r="r" b="b"/>
                <a:pathLst>
                  <a:path w="629" h="629" extrusionOk="0">
                    <a:moveTo>
                      <a:pt x="313" y="1"/>
                    </a:moveTo>
                    <a:cubicBezTo>
                      <a:pt x="141" y="1"/>
                      <a:pt x="0" y="141"/>
                      <a:pt x="0" y="314"/>
                    </a:cubicBezTo>
                    <a:cubicBezTo>
                      <a:pt x="0" y="488"/>
                      <a:pt x="141" y="629"/>
                      <a:pt x="313" y="629"/>
                    </a:cubicBezTo>
                    <a:cubicBezTo>
                      <a:pt x="488" y="629"/>
                      <a:pt x="628" y="488"/>
                      <a:pt x="628" y="314"/>
                    </a:cubicBezTo>
                    <a:cubicBezTo>
                      <a:pt x="628" y="141"/>
                      <a:pt x="488" y="1"/>
                      <a:pt x="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9"/>
              <p:cNvSpPr/>
              <p:nvPr/>
            </p:nvSpPr>
            <p:spPr>
              <a:xfrm>
                <a:off x="7758054" y="2569281"/>
                <a:ext cx="211360" cy="62172"/>
              </a:xfrm>
              <a:custGeom>
                <a:avLst/>
                <a:gdLst/>
                <a:ahLst/>
                <a:cxnLst/>
                <a:rect l="l" t="t" r="r" b="b"/>
                <a:pathLst>
                  <a:path w="6806" h="2002" extrusionOk="0">
                    <a:moveTo>
                      <a:pt x="0" y="0"/>
                    </a:moveTo>
                    <a:lnTo>
                      <a:pt x="0" y="2001"/>
                    </a:lnTo>
                    <a:lnTo>
                      <a:pt x="6805" y="2001"/>
                    </a:lnTo>
                    <a:lnTo>
                      <a:pt x="68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9"/>
              <p:cNvSpPr/>
              <p:nvPr/>
            </p:nvSpPr>
            <p:spPr>
              <a:xfrm>
                <a:off x="7795320" y="2591889"/>
                <a:ext cx="136642" cy="16987"/>
              </a:xfrm>
              <a:custGeom>
                <a:avLst/>
                <a:gdLst/>
                <a:ahLst/>
                <a:cxnLst/>
                <a:rect l="l" t="t" r="r" b="b"/>
                <a:pathLst>
                  <a:path w="4400" h="547" extrusionOk="0">
                    <a:moveTo>
                      <a:pt x="1" y="0"/>
                    </a:moveTo>
                    <a:lnTo>
                      <a:pt x="1" y="547"/>
                    </a:lnTo>
                    <a:lnTo>
                      <a:pt x="4400" y="547"/>
                    </a:lnTo>
                    <a:lnTo>
                      <a:pt x="44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9"/>
              <p:cNvSpPr/>
              <p:nvPr/>
            </p:nvSpPr>
            <p:spPr>
              <a:xfrm>
                <a:off x="8009879" y="2569281"/>
                <a:ext cx="211360" cy="62172"/>
              </a:xfrm>
              <a:custGeom>
                <a:avLst/>
                <a:gdLst/>
                <a:ahLst/>
                <a:cxnLst/>
                <a:rect l="l" t="t" r="r" b="b"/>
                <a:pathLst>
                  <a:path w="6806" h="2002" extrusionOk="0">
                    <a:moveTo>
                      <a:pt x="1" y="0"/>
                    </a:moveTo>
                    <a:lnTo>
                      <a:pt x="1" y="2001"/>
                    </a:lnTo>
                    <a:lnTo>
                      <a:pt x="6806" y="2001"/>
                    </a:lnTo>
                    <a:lnTo>
                      <a:pt x="68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9"/>
              <p:cNvSpPr/>
              <p:nvPr/>
            </p:nvSpPr>
            <p:spPr>
              <a:xfrm>
                <a:off x="8047207" y="2591889"/>
                <a:ext cx="136673" cy="16987"/>
              </a:xfrm>
              <a:custGeom>
                <a:avLst/>
                <a:gdLst/>
                <a:ahLst/>
                <a:cxnLst/>
                <a:rect l="l" t="t" r="r" b="b"/>
                <a:pathLst>
                  <a:path w="4401" h="547" extrusionOk="0">
                    <a:moveTo>
                      <a:pt x="0" y="0"/>
                    </a:moveTo>
                    <a:lnTo>
                      <a:pt x="0" y="547"/>
                    </a:lnTo>
                    <a:lnTo>
                      <a:pt x="4401" y="547"/>
                    </a:lnTo>
                    <a:lnTo>
                      <a:pt x="4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9"/>
              <p:cNvSpPr/>
              <p:nvPr/>
            </p:nvSpPr>
            <p:spPr>
              <a:xfrm>
                <a:off x="7879231" y="2169821"/>
                <a:ext cx="220708" cy="126208"/>
              </a:xfrm>
              <a:custGeom>
                <a:avLst/>
                <a:gdLst/>
                <a:ahLst/>
                <a:cxnLst/>
                <a:rect l="l" t="t" r="r" b="b"/>
                <a:pathLst>
                  <a:path w="7107" h="4064" extrusionOk="0">
                    <a:moveTo>
                      <a:pt x="3556" y="1"/>
                    </a:moveTo>
                    <a:cubicBezTo>
                      <a:pt x="1807" y="1"/>
                      <a:pt x="349" y="1235"/>
                      <a:pt x="0" y="2878"/>
                    </a:cubicBezTo>
                    <a:cubicBezTo>
                      <a:pt x="990" y="3622"/>
                      <a:pt x="2220" y="4064"/>
                      <a:pt x="3553" y="4064"/>
                    </a:cubicBezTo>
                    <a:cubicBezTo>
                      <a:pt x="4887" y="4064"/>
                      <a:pt x="6117" y="3622"/>
                      <a:pt x="7107" y="2878"/>
                    </a:cubicBezTo>
                    <a:cubicBezTo>
                      <a:pt x="6762" y="1235"/>
                      <a:pt x="5304" y="1"/>
                      <a:pt x="3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9"/>
              <p:cNvSpPr/>
              <p:nvPr/>
            </p:nvSpPr>
            <p:spPr>
              <a:xfrm>
                <a:off x="7363261" y="3014082"/>
                <a:ext cx="655509" cy="357195"/>
              </a:xfrm>
              <a:custGeom>
                <a:avLst/>
                <a:gdLst/>
                <a:ahLst/>
                <a:cxnLst/>
                <a:rect l="l" t="t" r="r" b="b"/>
                <a:pathLst>
                  <a:path w="21108" h="11502" extrusionOk="0">
                    <a:moveTo>
                      <a:pt x="2428" y="1"/>
                    </a:moveTo>
                    <a:cubicBezTo>
                      <a:pt x="1093" y="1"/>
                      <a:pt x="0" y="1092"/>
                      <a:pt x="0" y="2427"/>
                    </a:cubicBezTo>
                    <a:lnTo>
                      <a:pt x="0" y="9076"/>
                    </a:lnTo>
                    <a:cubicBezTo>
                      <a:pt x="0" y="10411"/>
                      <a:pt x="1093" y="11502"/>
                      <a:pt x="2428" y="11502"/>
                    </a:cubicBezTo>
                    <a:lnTo>
                      <a:pt x="18679" y="11502"/>
                    </a:lnTo>
                    <a:cubicBezTo>
                      <a:pt x="20015" y="11502"/>
                      <a:pt x="21107" y="10411"/>
                      <a:pt x="21107" y="9076"/>
                    </a:cubicBezTo>
                    <a:lnTo>
                      <a:pt x="21107" y="2427"/>
                    </a:lnTo>
                    <a:cubicBezTo>
                      <a:pt x="21107" y="1092"/>
                      <a:pt x="20015" y="1"/>
                      <a:pt x="18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9"/>
              <p:cNvSpPr/>
              <p:nvPr/>
            </p:nvSpPr>
            <p:spPr>
              <a:xfrm>
                <a:off x="7363261" y="3207648"/>
                <a:ext cx="655509" cy="78507"/>
              </a:xfrm>
              <a:custGeom>
                <a:avLst/>
                <a:gdLst/>
                <a:ahLst/>
                <a:cxnLst/>
                <a:rect l="l" t="t" r="r" b="b"/>
                <a:pathLst>
                  <a:path w="21108" h="2528" extrusionOk="0">
                    <a:moveTo>
                      <a:pt x="0" y="0"/>
                    </a:moveTo>
                    <a:lnTo>
                      <a:pt x="0" y="2528"/>
                    </a:lnTo>
                    <a:lnTo>
                      <a:pt x="21107" y="2528"/>
                    </a:lnTo>
                    <a:lnTo>
                      <a:pt x="21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9"/>
              <p:cNvSpPr/>
              <p:nvPr/>
            </p:nvSpPr>
            <p:spPr>
              <a:xfrm>
                <a:off x="7788311" y="3073490"/>
                <a:ext cx="163722" cy="72576"/>
              </a:xfrm>
              <a:custGeom>
                <a:avLst/>
                <a:gdLst/>
                <a:ahLst/>
                <a:cxnLst/>
                <a:rect l="l" t="t" r="r" b="b"/>
                <a:pathLst>
                  <a:path w="5272" h="2337" extrusionOk="0">
                    <a:moveTo>
                      <a:pt x="1168" y="1"/>
                    </a:moveTo>
                    <a:cubicBezTo>
                      <a:pt x="523" y="1"/>
                      <a:pt x="1" y="525"/>
                      <a:pt x="1" y="1169"/>
                    </a:cubicBezTo>
                    <a:cubicBezTo>
                      <a:pt x="1" y="1814"/>
                      <a:pt x="523" y="2337"/>
                      <a:pt x="1168" y="2337"/>
                    </a:cubicBezTo>
                    <a:lnTo>
                      <a:pt x="4104" y="2337"/>
                    </a:lnTo>
                    <a:cubicBezTo>
                      <a:pt x="4748" y="2337"/>
                      <a:pt x="5272" y="1814"/>
                      <a:pt x="5272" y="1169"/>
                    </a:cubicBezTo>
                    <a:cubicBezTo>
                      <a:pt x="5272" y="522"/>
                      <a:pt x="4748" y="1"/>
                      <a:pt x="4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9"/>
              <p:cNvSpPr/>
              <p:nvPr/>
            </p:nvSpPr>
            <p:spPr>
              <a:xfrm>
                <a:off x="7850203" y="3073490"/>
                <a:ext cx="101829" cy="72576"/>
              </a:xfrm>
              <a:custGeom>
                <a:avLst/>
                <a:gdLst/>
                <a:ahLst/>
                <a:cxnLst/>
                <a:rect l="l" t="t" r="r" b="b"/>
                <a:pathLst>
                  <a:path w="3279" h="2337" extrusionOk="0">
                    <a:moveTo>
                      <a:pt x="1118" y="1"/>
                    </a:moveTo>
                    <a:lnTo>
                      <a:pt x="0" y="2337"/>
                    </a:lnTo>
                    <a:lnTo>
                      <a:pt x="2108" y="2337"/>
                    </a:lnTo>
                    <a:cubicBezTo>
                      <a:pt x="2754" y="2337"/>
                      <a:pt x="3276" y="1814"/>
                      <a:pt x="3276" y="1169"/>
                    </a:cubicBezTo>
                    <a:cubicBezTo>
                      <a:pt x="3279" y="522"/>
                      <a:pt x="2755" y="1"/>
                      <a:pt x="2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9"/>
              <p:cNvSpPr/>
              <p:nvPr/>
            </p:nvSpPr>
            <p:spPr>
              <a:xfrm>
                <a:off x="7444687" y="3095632"/>
                <a:ext cx="208255" cy="14130"/>
              </a:xfrm>
              <a:custGeom>
                <a:avLst/>
                <a:gdLst/>
                <a:ahLst/>
                <a:cxnLst/>
                <a:rect l="l" t="t" r="r" b="b"/>
                <a:pathLst>
                  <a:path w="6706" h="455" extrusionOk="0">
                    <a:moveTo>
                      <a:pt x="0" y="1"/>
                    </a:moveTo>
                    <a:lnTo>
                      <a:pt x="0" y="454"/>
                    </a:lnTo>
                    <a:lnTo>
                      <a:pt x="6706" y="454"/>
                    </a:lnTo>
                    <a:lnTo>
                      <a:pt x="67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9"/>
              <p:cNvSpPr/>
              <p:nvPr/>
            </p:nvSpPr>
            <p:spPr>
              <a:xfrm>
                <a:off x="7444687" y="3135507"/>
                <a:ext cx="287290" cy="14130"/>
              </a:xfrm>
              <a:custGeom>
                <a:avLst/>
                <a:gdLst/>
                <a:ahLst/>
                <a:cxnLst/>
                <a:rect l="l" t="t" r="r" b="b"/>
                <a:pathLst>
                  <a:path w="9251" h="455" extrusionOk="0">
                    <a:moveTo>
                      <a:pt x="0" y="1"/>
                    </a:moveTo>
                    <a:lnTo>
                      <a:pt x="0" y="455"/>
                    </a:lnTo>
                    <a:lnTo>
                      <a:pt x="9251" y="455"/>
                    </a:lnTo>
                    <a:lnTo>
                      <a:pt x="9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9"/>
              <p:cNvSpPr/>
              <p:nvPr/>
            </p:nvSpPr>
            <p:spPr>
              <a:xfrm>
                <a:off x="6195850" y="1611607"/>
                <a:ext cx="431633" cy="488868"/>
              </a:xfrm>
              <a:custGeom>
                <a:avLst/>
                <a:gdLst/>
                <a:ahLst/>
                <a:cxnLst/>
                <a:rect l="l" t="t" r="r" b="b"/>
                <a:pathLst>
                  <a:path w="13899" h="15742" extrusionOk="0">
                    <a:moveTo>
                      <a:pt x="1" y="0"/>
                    </a:moveTo>
                    <a:lnTo>
                      <a:pt x="1" y="15741"/>
                    </a:lnTo>
                    <a:lnTo>
                      <a:pt x="13899" y="15741"/>
                    </a:lnTo>
                    <a:lnTo>
                      <a:pt x="13899" y="3381"/>
                    </a:lnTo>
                    <a:lnTo>
                      <a:pt x="107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9"/>
              <p:cNvSpPr/>
              <p:nvPr/>
            </p:nvSpPr>
            <p:spPr>
              <a:xfrm>
                <a:off x="6530281" y="1611607"/>
                <a:ext cx="97202" cy="105028"/>
              </a:xfrm>
              <a:custGeom>
                <a:avLst/>
                <a:gdLst/>
                <a:ahLst/>
                <a:cxnLst/>
                <a:rect l="l" t="t" r="r" b="b"/>
                <a:pathLst>
                  <a:path w="3130" h="3382" extrusionOk="0">
                    <a:moveTo>
                      <a:pt x="0" y="0"/>
                    </a:moveTo>
                    <a:lnTo>
                      <a:pt x="0" y="3381"/>
                    </a:lnTo>
                    <a:lnTo>
                      <a:pt x="3130" y="3381"/>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9"/>
              <p:cNvSpPr/>
              <p:nvPr/>
            </p:nvSpPr>
            <p:spPr>
              <a:xfrm>
                <a:off x="6242774" y="1683468"/>
                <a:ext cx="242353" cy="13757"/>
              </a:xfrm>
              <a:custGeom>
                <a:avLst/>
                <a:gdLst/>
                <a:ahLst/>
                <a:cxnLst/>
                <a:rect l="l" t="t" r="r" b="b"/>
                <a:pathLst>
                  <a:path w="7804" h="443" extrusionOk="0">
                    <a:moveTo>
                      <a:pt x="1" y="1"/>
                    </a:moveTo>
                    <a:lnTo>
                      <a:pt x="1" y="442"/>
                    </a:lnTo>
                    <a:lnTo>
                      <a:pt x="7804" y="442"/>
                    </a:lnTo>
                    <a:lnTo>
                      <a:pt x="78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9"/>
              <p:cNvSpPr/>
              <p:nvPr/>
            </p:nvSpPr>
            <p:spPr>
              <a:xfrm>
                <a:off x="6242774" y="1731945"/>
                <a:ext cx="242353" cy="13788"/>
              </a:xfrm>
              <a:custGeom>
                <a:avLst/>
                <a:gdLst/>
                <a:ahLst/>
                <a:cxnLst/>
                <a:rect l="l" t="t" r="r" b="b"/>
                <a:pathLst>
                  <a:path w="7804" h="444" extrusionOk="0">
                    <a:moveTo>
                      <a:pt x="1" y="0"/>
                    </a:moveTo>
                    <a:lnTo>
                      <a:pt x="1" y="443"/>
                    </a:lnTo>
                    <a:lnTo>
                      <a:pt x="7804" y="443"/>
                    </a:lnTo>
                    <a:lnTo>
                      <a:pt x="78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9"/>
              <p:cNvSpPr/>
              <p:nvPr/>
            </p:nvSpPr>
            <p:spPr>
              <a:xfrm>
                <a:off x="6242774" y="1780360"/>
                <a:ext cx="345735" cy="13788"/>
              </a:xfrm>
              <a:custGeom>
                <a:avLst/>
                <a:gdLst/>
                <a:ahLst/>
                <a:cxnLst/>
                <a:rect l="l" t="t" r="r" b="b"/>
                <a:pathLst>
                  <a:path w="11133" h="444" extrusionOk="0">
                    <a:moveTo>
                      <a:pt x="1" y="1"/>
                    </a:moveTo>
                    <a:lnTo>
                      <a:pt x="1" y="444"/>
                    </a:lnTo>
                    <a:lnTo>
                      <a:pt x="11132" y="444"/>
                    </a:lnTo>
                    <a:lnTo>
                      <a:pt x="111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9"/>
              <p:cNvSpPr/>
              <p:nvPr/>
            </p:nvSpPr>
            <p:spPr>
              <a:xfrm>
                <a:off x="6242774" y="1828899"/>
                <a:ext cx="345735" cy="13726"/>
              </a:xfrm>
              <a:custGeom>
                <a:avLst/>
                <a:gdLst/>
                <a:ahLst/>
                <a:cxnLst/>
                <a:rect l="l" t="t" r="r" b="b"/>
                <a:pathLst>
                  <a:path w="11133" h="442" extrusionOk="0">
                    <a:moveTo>
                      <a:pt x="1" y="0"/>
                    </a:moveTo>
                    <a:lnTo>
                      <a:pt x="1" y="442"/>
                    </a:lnTo>
                    <a:lnTo>
                      <a:pt x="11132" y="442"/>
                    </a:lnTo>
                    <a:lnTo>
                      <a:pt x="111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9"/>
              <p:cNvSpPr/>
              <p:nvPr/>
            </p:nvSpPr>
            <p:spPr>
              <a:xfrm>
                <a:off x="6242774" y="1877376"/>
                <a:ext cx="345735" cy="13726"/>
              </a:xfrm>
              <a:custGeom>
                <a:avLst/>
                <a:gdLst/>
                <a:ahLst/>
                <a:cxnLst/>
                <a:rect l="l" t="t" r="r" b="b"/>
                <a:pathLst>
                  <a:path w="11133" h="442" extrusionOk="0">
                    <a:moveTo>
                      <a:pt x="1" y="0"/>
                    </a:moveTo>
                    <a:lnTo>
                      <a:pt x="1" y="442"/>
                    </a:lnTo>
                    <a:lnTo>
                      <a:pt x="11132" y="442"/>
                    </a:lnTo>
                    <a:lnTo>
                      <a:pt x="111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9"/>
              <p:cNvSpPr/>
              <p:nvPr/>
            </p:nvSpPr>
            <p:spPr>
              <a:xfrm>
                <a:off x="6242774" y="1925790"/>
                <a:ext cx="345735" cy="13757"/>
              </a:xfrm>
              <a:custGeom>
                <a:avLst/>
                <a:gdLst/>
                <a:ahLst/>
                <a:cxnLst/>
                <a:rect l="l" t="t" r="r" b="b"/>
                <a:pathLst>
                  <a:path w="11133" h="443" extrusionOk="0">
                    <a:moveTo>
                      <a:pt x="1" y="1"/>
                    </a:moveTo>
                    <a:lnTo>
                      <a:pt x="1" y="442"/>
                    </a:lnTo>
                    <a:lnTo>
                      <a:pt x="11132" y="442"/>
                    </a:lnTo>
                    <a:lnTo>
                      <a:pt x="111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9"/>
              <p:cNvSpPr/>
              <p:nvPr/>
            </p:nvSpPr>
            <p:spPr>
              <a:xfrm>
                <a:off x="6242774" y="1974267"/>
                <a:ext cx="345735" cy="13788"/>
              </a:xfrm>
              <a:custGeom>
                <a:avLst/>
                <a:gdLst/>
                <a:ahLst/>
                <a:cxnLst/>
                <a:rect l="l" t="t" r="r" b="b"/>
                <a:pathLst>
                  <a:path w="11133" h="444" extrusionOk="0">
                    <a:moveTo>
                      <a:pt x="1" y="0"/>
                    </a:moveTo>
                    <a:lnTo>
                      <a:pt x="1" y="443"/>
                    </a:lnTo>
                    <a:lnTo>
                      <a:pt x="11132" y="443"/>
                    </a:lnTo>
                    <a:lnTo>
                      <a:pt x="111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9"/>
              <p:cNvSpPr/>
              <p:nvPr/>
            </p:nvSpPr>
            <p:spPr>
              <a:xfrm>
                <a:off x="6242774" y="2022682"/>
                <a:ext cx="345735" cy="13788"/>
              </a:xfrm>
              <a:custGeom>
                <a:avLst/>
                <a:gdLst/>
                <a:ahLst/>
                <a:cxnLst/>
                <a:rect l="l" t="t" r="r" b="b"/>
                <a:pathLst>
                  <a:path w="11133" h="444" extrusionOk="0">
                    <a:moveTo>
                      <a:pt x="1" y="1"/>
                    </a:moveTo>
                    <a:lnTo>
                      <a:pt x="1" y="444"/>
                    </a:lnTo>
                    <a:lnTo>
                      <a:pt x="11132" y="444"/>
                    </a:lnTo>
                    <a:lnTo>
                      <a:pt x="111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9"/>
              <p:cNvSpPr/>
              <p:nvPr/>
            </p:nvSpPr>
            <p:spPr>
              <a:xfrm>
                <a:off x="6140945" y="1753715"/>
                <a:ext cx="551972" cy="420764"/>
              </a:xfrm>
              <a:custGeom>
                <a:avLst/>
                <a:gdLst/>
                <a:ahLst/>
                <a:cxnLst/>
                <a:rect l="l" t="t" r="r" b="b"/>
                <a:pathLst>
                  <a:path w="17774" h="13549" extrusionOk="0">
                    <a:moveTo>
                      <a:pt x="1020" y="0"/>
                    </a:moveTo>
                    <a:cubicBezTo>
                      <a:pt x="429" y="0"/>
                      <a:pt x="0" y="479"/>
                      <a:pt x="66" y="1067"/>
                    </a:cubicBezTo>
                    <a:lnTo>
                      <a:pt x="1357" y="12479"/>
                    </a:lnTo>
                    <a:cubicBezTo>
                      <a:pt x="1423" y="13066"/>
                      <a:pt x="1962" y="13548"/>
                      <a:pt x="2552" y="13548"/>
                    </a:cubicBezTo>
                    <a:lnTo>
                      <a:pt x="15229" y="13548"/>
                    </a:lnTo>
                    <a:cubicBezTo>
                      <a:pt x="15819" y="13548"/>
                      <a:pt x="16366" y="13069"/>
                      <a:pt x="16446" y="12483"/>
                    </a:cubicBezTo>
                    <a:lnTo>
                      <a:pt x="17695" y="3195"/>
                    </a:lnTo>
                    <a:cubicBezTo>
                      <a:pt x="17773" y="2609"/>
                      <a:pt x="17355" y="2129"/>
                      <a:pt x="16763" y="2129"/>
                    </a:cubicBezTo>
                    <a:lnTo>
                      <a:pt x="10316" y="2129"/>
                    </a:lnTo>
                    <a:lnTo>
                      <a:pt x="10316" y="2131"/>
                    </a:lnTo>
                    <a:cubicBezTo>
                      <a:pt x="9726" y="2131"/>
                      <a:pt x="9242" y="1651"/>
                      <a:pt x="9242" y="1065"/>
                    </a:cubicBezTo>
                    <a:cubicBezTo>
                      <a:pt x="9242" y="479"/>
                      <a:pt x="8758" y="0"/>
                      <a:pt x="8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9"/>
              <p:cNvSpPr/>
              <p:nvPr/>
            </p:nvSpPr>
            <p:spPr>
              <a:xfrm>
                <a:off x="6109952" y="1753715"/>
                <a:ext cx="551941" cy="420764"/>
              </a:xfrm>
              <a:custGeom>
                <a:avLst/>
                <a:gdLst/>
                <a:ahLst/>
                <a:cxnLst/>
                <a:rect l="l" t="t" r="r" b="b"/>
                <a:pathLst>
                  <a:path w="17773" h="13549" extrusionOk="0">
                    <a:moveTo>
                      <a:pt x="1020" y="0"/>
                    </a:moveTo>
                    <a:cubicBezTo>
                      <a:pt x="430" y="0"/>
                      <a:pt x="0" y="479"/>
                      <a:pt x="66" y="1067"/>
                    </a:cubicBezTo>
                    <a:lnTo>
                      <a:pt x="1357" y="12479"/>
                    </a:lnTo>
                    <a:cubicBezTo>
                      <a:pt x="1423" y="13066"/>
                      <a:pt x="1962" y="13548"/>
                      <a:pt x="2552" y="13548"/>
                    </a:cubicBezTo>
                    <a:lnTo>
                      <a:pt x="15228" y="13548"/>
                    </a:lnTo>
                    <a:cubicBezTo>
                      <a:pt x="15818" y="13548"/>
                      <a:pt x="16368" y="13069"/>
                      <a:pt x="16445" y="12483"/>
                    </a:cubicBezTo>
                    <a:lnTo>
                      <a:pt x="17694" y="3195"/>
                    </a:lnTo>
                    <a:cubicBezTo>
                      <a:pt x="17772" y="2609"/>
                      <a:pt x="17353" y="2129"/>
                      <a:pt x="16762" y="2129"/>
                    </a:cubicBezTo>
                    <a:lnTo>
                      <a:pt x="10316" y="2129"/>
                    </a:lnTo>
                    <a:lnTo>
                      <a:pt x="10316" y="2131"/>
                    </a:lnTo>
                    <a:cubicBezTo>
                      <a:pt x="9726" y="2131"/>
                      <a:pt x="9243" y="1651"/>
                      <a:pt x="9243" y="1065"/>
                    </a:cubicBezTo>
                    <a:cubicBezTo>
                      <a:pt x="9243" y="479"/>
                      <a:pt x="8759" y="0"/>
                      <a:pt x="8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9"/>
              <p:cNvSpPr/>
              <p:nvPr/>
            </p:nvSpPr>
            <p:spPr>
              <a:xfrm>
                <a:off x="5652699" y="2714795"/>
                <a:ext cx="820601" cy="712598"/>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9"/>
              <p:cNvSpPr/>
              <p:nvPr/>
            </p:nvSpPr>
            <p:spPr>
              <a:xfrm>
                <a:off x="5912680" y="2932030"/>
                <a:ext cx="318303" cy="249668"/>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9"/>
              <p:cNvSpPr/>
              <p:nvPr/>
            </p:nvSpPr>
            <p:spPr>
              <a:xfrm>
                <a:off x="5954733" y="2813091"/>
                <a:ext cx="518775" cy="614238"/>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11"/>
        <p:cNvGrpSpPr/>
        <p:nvPr/>
      </p:nvGrpSpPr>
      <p:grpSpPr>
        <a:xfrm>
          <a:off x="0" y="0"/>
          <a:ext cx="0" cy="0"/>
          <a:chOff x="0" y="0"/>
          <a:chExt cx="0" cy="0"/>
        </a:xfrm>
      </p:grpSpPr>
      <p:sp>
        <p:nvSpPr>
          <p:cNvPr id="1812" name="Google Shape;1812;p60"/>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ALTERNATIVE RESOURCES</a:t>
            </a:r>
            <a:endParaRPr/>
          </a:p>
        </p:txBody>
      </p:sp>
      <p:sp>
        <p:nvSpPr>
          <p:cNvPr id="1813" name="Google Shape;1813;p60"/>
          <p:cNvSpPr txBox="1">
            <a:spLocks noGrp="1"/>
          </p:cNvSpPr>
          <p:nvPr>
            <p:ph type="body" idx="1"/>
          </p:nvPr>
        </p:nvSpPr>
        <p:spPr>
          <a:xfrm>
            <a:off x="720000" y="1216800"/>
            <a:ext cx="3852000" cy="33867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 b="1">
                <a:latin typeface="Montserrat"/>
                <a:ea typeface="Montserrat"/>
                <a:cs typeface="Montserrat"/>
                <a:sym typeface="Montserrat"/>
              </a:rPr>
              <a:t>Here’s an assortment of alternative resources whose style fits the one of this template:</a:t>
            </a:r>
            <a:endParaRPr b="1">
              <a:latin typeface="Montserrat"/>
              <a:ea typeface="Montserrat"/>
              <a:cs typeface="Montserrat"/>
              <a:sym typeface="Montserrat"/>
            </a:endParaRPr>
          </a:p>
          <a:p>
            <a:pPr marL="0" lvl="0" indent="0" algn="l" rtl="0">
              <a:spcBef>
                <a:spcPts val="1000"/>
              </a:spcBef>
              <a:spcAft>
                <a:spcPts val="0"/>
              </a:spcAft>
              <a:buNone/>
            </a:pPr>
            <a:r>
              <a:rPr lang="en" sz="2200">
                <a:solidFill>
                  <a:schemeClr val="lt1"/>
                </a:solidFill>
                <a:latin typeface="Montserrat Black"/>
                <a:ea typeface="Montserrat Black"/>
                <a:cs typeface="Montserrat Black"/>
                <a:sym typeface="Montserrat Black"/>
              </a:rPr>
              <a:t>VECTORS</a:t>
            </a:r>
            <a:endParaRPr sz="2200">
              <a:solidFill>
                <a:schemeClr val="lt1"/>
              </a:solidFill>
              <a:latin typeface="Montserrat Black"/>
              <a:ea typeface="Montserrat Black"/>
              <a:cs typeface="Montserrat Black"/>
              <a:sym typeface="Montserrat Black"/>
            </a:endParaRPr>
          </a:p>
          <a:p>
            <a:pPr marL="457200" lvl="0" indent="-304800" algn="l" rtl="0">
              <a:spcBef>
                <a:spcPts val="1000"/>
              </a:spcBef>
              <a:spcAft>
                <a:spcPts val="0"/>
              </a:spcAft>
              <a:buClr>
                <a:schemeClr val="lt2"/>
              </a:buClr>
              <a:buSzPts val="1200"/>
              <a:buChar char="●"/>
            </a:pPr>
            <a:r>
              <a:rPr lang="en">
                <a:solidFill>
                  <a:schemeClr val="hlink"/>
                </a:solidFill>
                <a:uFill>
                  <a:noFill/>
                </a:uFill>
                <a:hlinkClick r:id="rId3"/>
              </a:rPr>
              <a:t>Flat design data privacy invoice</a:t>
            </a:r>
            <a:endParaRPr/>
          </a:p>
        </p:txBody>
      </p:sp>
      <p:sp>
        <p:nvSpPr>
          <p:cNvPr id="1814" name="Google Shape;1814;p60"/>
          <p:cNvSpPr txBox="1">
            <a:spLocks noGrp="1"/>
          </p:cNvSpPr>
          <p:nvPr>
            <p:ph type="body" idx="2"/>
          </p:nvPr>
        </p:nvSpPr>
        <p:spPr>
          <a:xfrm>
            <a:off x="4571995" y="1216800"/>
            <a:ext cx="3852000" cy="3386700"/>
          </a:xfrm>
          <a:prstGeom prst="rect">
            <a:avLst/>
          </a:prstGeom>
        </p:spPr>
        <p:txBody>
          <a:bodyPr spcFirstLastPara="1" wrap="square" lIns="90000" tIns="91425" rIns="90000" bIns="91425" anchor="t" anchorCtr="0">
            <a:noAutofit/>
          </a:bodyPr>
          <a:lstStyle/>
          <a:p>
            <a:pPr marL="457200" lvl="0" indent="-304800" algn="l" rtl="0">
              <a:spcBef>
                <a:spcPts val="0"/>
              </a:spcBef>
              <a:spcAft>
                <a:spcPts val="0"/>
              </a:spcAft>
              <a:buClr>
                <a:schemeClr val="lt2"/>
              </a:buClr>
              <a:buSzPts val="1200"/>
              <a:buChar char="●"/>
            </a:pPr>
            <a:r>
              <a:rPr lang="en" sz="1200">
                <a:solidFill>
                  <a:schemeClr val="hlink"/>
                </a:solidFill>
                <a:uFill>
                  <a:noFill/>
                </a:uFill>
                <a:latin typeface="Montserrat Medium"/>
                <a:ea typeface="Montserrat Medium"/>
                <a:cs typeface="Montserrat Medium"/>
                <a:sym typeface="Montserrat Medium"/>
                <a:hlinkClick r:id="rId4"/>
              </a:rPr>
              <a:t>Flat design data privacy instagram stories</a:t>
            </a:r>
            <a:endParaRPr sz="1200">
              <a:latin typeface="Montserrat Medium"/>
              <a:ea typeface="Montserrat Medium"/>
              <a:cs typeface="Montserrat Medium"/>
              <a:sym typeface="Montserrat Medium"/>
            </a:endParaRPr>
          </a:p>
          <a:p>
            <a:pPr marL="457200" lvl="0" indent="-304800" algn="l" rtl="0">
              <a:spcBef>
                <a:spcPts val="0"/>
              </a:spcBef>
              <a:spcAft>
                <a:spcPts val="0"/>
              </a:spcAft>
              <a:buClr>
                <a:schemeClr val="lt2"/>
              </a:buClr>
              <a:buSzPts val="1200"/>
              <a:buChar char="●"/>
            </a:pPr>
            <a:r>
              <a:rPr lang="en" sz="1200">
                <a:solidFill>
                  <a:schemeClr val="hlink"/>
                </a:solidFill>
                <a:uFill>
                  <a:noFill/>
                </a:uFill>
                <a:latin typeface="Montserrat Medium"/>
                <a:ea typeface="Montserrat Medium"/>
                <a:cs typeface="Montserrat Medium"/>
                <a:sym typeface="Montserrat Medium"/>
                <a:hlinkClick r:id="rId5"/>
              </a:rPr>
              <a:t>Flat design data privacy letterhead</a:t>
            </a:r>
            <a:endParaRPr/>
          </a:p>
        </p:txBody>
      </p:sp>
      <p:grpSp>
        <p:nvGrpSpPr>
          <p:cNvPr id="1815" name="Google Shape;1815;p60"/>
          <p:cNvGrpSpPr/>
          <p:nvPr/>
        </p:nvGrpSpPr>
        <p:grpSpPr>
          <a:xfrm>
            <a:off x="4647146" y="2955148"/>
            <a:ext cx="1405488" cy="1648351"/>
            <a:chOff x="1620000" y="1415500"/>
            <a:chExt cx="1495200" cy="1753565"/>
          </a:xfrm>
        </p:grpSpPr>
        <p:sp>
          <p:nvSpPr>
            <p:cNvPr id="1816" name="Google Shape;1816;p60"/>
            <p:cNvSpPr/>
            <p:nvPr/>
          </p:nvSpPr>
          <p:spPr>
            <a:xfrm>
              <a:off x="1921980" y="1514256"/>
              <a:ext cx="830640" cy="1654809"/>
            </a:xfrm>
            <a:custGeom>
              <a:avLst/>
              <a:gdLst/>
              <a:ahLst/>
              <a:cxnLst/>
              <a:rect l="l" t="t" r="r" b="b"/>
              <a:pathLst>
                <a:path w="13844" h="27579" extrusionOk="0">
                  <a:moveTo>
                    <a:pt x="1748" y="0"/>
                  </a:moveTo>
                  <a:cubicBezTo>
                    <a:pt x="786" y="0"/>
                    <a:pt x="1" y="786"/>
                    <a:pt x="1" y="1748"/>
                  </a:cubicBezTo>
                  <a:lnTo>
                    <a:pt x="1" y="25831"/>
                  </a:lnTo>
                  <a:cubicBezTo>
                    <a:pt x="1" y="26792"/>
                    <a:pt x="786" y="27579"/>
                    <a:pt x="1748" y="27579"/>
                  </a:cubicBezTo>
                  <a:lnTo>
                    <a:pt x="12096" y="27579"/>
                  </a:lnTo>
                  <a:cubicBezTo>
                    <a:pt x="13057" y="27579"/>
                    <a:pt x="13843" y="26792"/>
                    <a:pt x="13843" y="25831"/>
                  </a:cubicBezTo>
                  <a:lnTo>
                    <a:pt x="13843" y="1748"/>
                  </a:lnTo>
                  <a:cubicBezTo>
                    <a:pt x="13843" y="786"/>
                    <a:pt x="13057" y="0"/>
                    <a:pt x="1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0"/>
            <p:cNvSpPr/>
            <p:nvPr/>
          </p:nvSpPr>
          <p:spPr>
            <a:xfrm>
              <a:off x="1992840" y="1612892"/>
              <a:ext cx="688800" cy="1368477"/>
            </a:xfrm>
            <a:custGeom>
              <a:avLst/>
              <a:gdLst/>
              <a:ahLst/>
              <a:cxnLst/>
              <a:rect l="l" t="t" r="r" b="b"/>
              <a:pathLst>
                <a:path w="11480" h="22807" extrusionOk="0">
                  <a:moveTo>
                    <a:pt x="1" y="1"/>
                  </a:moveTo>
                  <a:lnTo>
                    <a:pt x="1" y="22807"/>
                  </a:lnTo>
                  <a:lnTo>
                    <a:pt x="11479" y="22807"/>
                  </a:lnTo>
                  <a:lnTo>
                    <a:pt x="114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0"/>
            <p:cNvSpPr/>
            <p:nvPr/>
          </p:nvSpPr>
          <p:spPr>
            <a:xfrm>
              <a:off x="2258640" y="3039753"/>
              <a:ext cx="157200" cy="52502"/>
            </a:xfrm>
            <a:custGeom>
              <a:avLst/>
              <a:gdLst/>
              <a:ahLst/>
              <a:cxnLst/>
              <a:rect l="l" t="t" r="r" b="b"/>
              <a:pathLst>
                <a:path w="2620" h="875" extrusionOk="0">
                  <a:moveTo>
                    <a:pt x="437" y="0"/>
                  </a:moveTo>
                  <a:cubicBezTo>
                    <a:pt x="196" y="0"/>
                    <a:pt x="0" y="196"/>
                    <a:pt x="0" y="437"/>
                  </a:cubicBezTo>
                  <a:cubicBezTo>
                    <a:pt x="0" y="678"/>
                    <a:pt x="196" y="875"/>
                    <a:pt x="437" y="875"/>
                  </a:cubicBezTo>
                  <a:lnTo>
                    <a:pt x="2184" y="875"/>
                  </a:lnTo>
                  <a:cubicBezTo>
                    <a:pt x="2425" y="875"/>
                    <a:pt x="2620" y="678"/>
                    <a:pt x="2620" y="437"/>
                  </a:cubicBezTo>
                  <a:cubicBezTo>
                    <a:pt x="2620" y="196"/>
                    <a:pt x="2425" y="2"/>
                    <a:pt x="2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0"/>
            <p:cNvSpPr/>
            <p:nvPr/>
          </p:nvSpPr>
          <p:spPr>
            <a:xfrm>
              <a:off x="2191380" y="2359561"/>
              <a:ext cx="291900" cy="20341"/>
            </a:xfrm>
            <a:custGeom>
              <a:avLst/>
              <a:gdLst/>
              <a:ahLst/>
              <a:cxnLst/>
              <a:rect l="l" t="t" r="r" b="b"/>
              <a:pathLst>
                <a:path w="4865" h="339" extrusionOk="0">
                  <a:moveTo>
                    <a:pt x="0" y="0"/>
                  </a:moveTo>
                  <a:lnTo>
                    <a:pt x="0" y="339"/>
                  </a:lnTo>
                  <a:lnTo>
                    <a:pt x="4865" y="339"/>
                  </a:lnTo>
                  <a:lnTo>
                    <a:pt x="48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0"/>
            <p:cNvSpPr/>
            <p:nvPr/>
          </p:nvSpPr>
          <p:spPr>
            <a:xfrm>
              <a:off x="2073960" y="2413199"/>
              <a:ext cx="526620" cy="20221"/>
            </a:xfrm>
            <a:custGeom>
              <a:avLst/>
              <a:gdLst/>
              <a:ahLst/>
              <a:cxnLst/>
              <a:rect l="l" t="t" r="r" b="b"/>
              <a:pathLst>
                <a:path w="8777" h="337" extrusionOk="0">
                  <a:moveTo>
                    <a:pt x="1" y="1"/>
                  </a:moveTo>
                  <a:lnTo>
                    <a:pt x="1" y="337"/>
                  </a:lnTo>
                  <a:lnTo>
                    <a:pt x="8776" y="337"/>
                  </a:lnTo>
                  <a:lnTo>
                    <a:pt x="87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0"/>
            <p:cNvSpPr/>
            <p:nvPr/>
          </p:nvSpPr>
          <p:spPr>
            <a:xfrm>
              <a:off x="2073900" y="2519155"/>
              <a:ext cx="526680" cy="113045"/>
            </a:xfrm>
            <a:custGeom>
              <a:avLst/>
              <a:gdLst/>
              <a:ahLst/>
              <a:cxnLst/>
              <a:rect l="l" t="t" r="r" b="b"/>
              <a:pathLst>
                <a:path w="8778" h="1884" extrusionOk="0">
                  <a:moveTo>
                    <a:pt x="1269" y="0"/>
                  </a:moveTo>
                  <a:cubicBezTo>
                    <a:pt x="571" y="0"/>
                    <a:pt x="1" y="424"/>
                    <a:pt x="1" y="942"/>
                  </a:cubicBezTo>
                  <a:cubicBezTo>
                    <a:pt x="1" y="1460"/>
                    <a:pt x="571" y="1884"/>
                    <a:pt x="1269" y="1884"/>
                  </a:cubicBezTo>
                  <a:lnTo>
                    <a:pt x="7509" y="1884"/>
                  </a:lnTo>
                  <a:cubicBezTo>
                    <a:pt x="8207" y="1884"/>
                    <a:pt x="8777" y="1460"/>
                    <a:pt x="8777" y="942"/>
                  </a:cubicBezTo>
                  <a:cubicBezTo>
                    <a:pt x="8777" y="424"/>
                    <a:pt x="8207" y="0"/>
                    <a:pt x="75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0"/>
            <p:cNvSpPr/>
            <p:nvPr/>
          </p:nvSpPr>
          <p:spPr>
            <a:xfrm>
              <a:off x="2193900" y="2566373"/>
              <a:ext cx="18480" cy="18541"/>
            </a:xfrm>
            <a:custGeom>
              <a:avLst/>
              <a:gdLst/>
              <a:ahLst/>
              <a:cxnLst/>
              <a:rect l="l" t="t" r="r" b="b"/>
              <a:pathLst>
                <a:path w="308" h="309" extrusionOk="0">
                  <a:moveTo>
                    <a:pt x="155" y="1"/>
                  </a:moveTo>
                  <a:cubicBezTo>
                    <a:pt x="68" y="1"/>
                    <a:pt x="0" y="70"/>
                    <a:pt x="0" y="155"/>
                  </a:cubicBezTo>
                  <a:cubicBezTo>
                    <a:pt x="0" y="240"/>
                    <a:pt x="70" y="309"/>
                    <a:pt x="155" y="309"/>
                  </a:cubicBezTo>
                  <a:cubicBezTo>
                    <a:pt x="239" y="309"/>
                    <a:pt x="308" y="240"/>
                    <a:pt x="308" y="155"/>
                  </a:cubicBezTo>
                  <a:cubicBezTo>
                    <a:pt x="308" y="70"/>
                    <a:pt x="239"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0"/>
            <p:cNvSpPr/>
            <p:nvPr/>
          </p:nvSpPr>
          <p:spPr>
            <a:xfrm>
              <a:off x="2247540" y="2566373"/>
              <a:ext cx="18540" cy="18541"/>
            </a:xfrm>
            <a:custGeom>
              <a:avLst/>
              <a:gdLst/>
              <a:ahLst/>
              <a:cxnLst/>
              <a:rect l="l" t="t" r="r" b="b"/>
              <a:pathLst>
                <a:path w="309" h="309" extrusionOk="0">
                  <a:moveTo>
                    <a:pt x="154" y="1"/>
                  </a:moveTo>
                  <a:cubicBezTo>
                    <a:pt x="69" y="1"/>
                    <a:pt x="0" y="70"/>
                    <a:pt x="0" y="155"/>
                  </a:cubicBezTo>
                  <a:cubicBezTo>
                    <a:pt x="0" y="240"/>
                    <a:pt x="69" y="309"/>
                    <a:pt x="154" y="309"/>
                  </a:cubicBezTo>
                  <a:cubicBezTo>
                    <a:pt x="239" y="309"/>
                    <a:pt x="308" y="240"/>
                    <a:pt x="308" y="155"/>
                  </a:cubicBezTo>
                  <a:cubicBezTo>
                    <a:pt x="308" y="70"/>
                    <a:pt x="239"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0"/>
            <p:cNvSpPr/>
            <p:nvPr/>
          </p:nvSpPr>
          <p:spPr>
            <a:xfrm>
              <a:off x="2301180" y="2566373"/>
              <a:ext cx="18540" cy="18541"/>
            </a:xfrm>
            <a:custGeom>
              <a:avLst/>
              <a:gdLst/>
              <a:ahLst/>
              <a:cxnLst/>
              <a:rect l="l" t="t" r="r" b="b"/>
              <a:pathLst>
                <a:path w="309" h="309" extrusionOk="0">
                  <a:moveTo>
                    <a:pt x="155" y="1"/>
                  </a:moveTo>
                  <a:cubicBezTo>
                    <a:pt x="69" y="1"/>
                    <a:pt x="1" y="70"/>
                    <a:pt x="1" y="155"/>
                  </a:cubicBezTo>
                  <a:cubicBezTo>
                    <a:pt x="1" y="240"/>
                    <a:pt x="69" y="309"/>
                    <a:pt x="155" y="309"/>
                  </a:cubicBezTo>
                  <a:cubicBezTo>
                    <a:pt x="240" y="309"/>
                    <a:pt x="308" y="240"/>
                    <a:pt x="308" y="155"/>
                  </a:cubicBezTo>
                  <a:cubicBezTo>
                    <a:pt x="308" y="70"/>
                    <a:pt x="239"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0"/>
            <p:cNvSpPr/>
            <p:nvPr/>
          </p:nvSpPr>
          <p:spPr>
            <a:xfrm>
              <a:off x="2354880" y="2566373"/>
              <a:ext cx="18540" cy="18541"/>
            </a:xfrm>
            <a:custGeom>
              <a:avLst/>
              <a:gdLst/>
              <a:ahLst/>
              <a:cxnLst/>
              <a:rect l="l" t="t" r="r" b="b"/>
              <a:pathLst>
                <a:path w="309" h="309" extrusionOk="0">
                  <a:moveTo>
                    <a:pt x="154" y="1"/>
                  </a:moveTo>
                  <a:cubicBezTo>
                    <a:pt x="70" y="1"/>
                    <a:pt x="1" y="70"/>
                    <a:pt x="1" y="155"/>
                  </a:cubicBezTo>
                  <a:cubicBezTo>
                    <a:pt x="1" y="240"/>
                    <a:pt x="70" y="309"/>
                    <a:pt x="154" y="309"/>
                  </a:cubicBezTo>
                  <a:cubicBezTo>
                    <a:pt x="239" y="309"/>
                    <a:pt x="309" y="240"/>
                    <a:pt x="309" y="155"/>
                  </a:cubicBezTo>
                  <a:cubicBezTo>
                    <a:pt x="309" y="70"/>
                    <a:pt x="239"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0"/>
            <p:cNvSpPr/>
            <p:nvPr/>
          </p:nvSpPr>
          <p:spPr>
            <a:xfrm>
              <a:off x="2408460" y="2566373"/>
              <a:ext cx="18540" cy="18541"/>
            </a:xfrm>
            <a:custGeom>
              <a:avLst/>
              <a:gdLst/>
              <a:ahLst/>
              <a:cxnLst/>
              <a:rect l="l" t="t" r="r" b="b"/>
              <a:pathLst>
                <a:path w="309" h="309" extrusionOk="0">
                  <a:moveTo>
                    <a:pt x="154" y="1"/>
                  </a:moveTo>
                  <a:cubicBezTo>
                    <a:pt x="69" y="1"/>
                    <a:pt x="1" y="70"/>
                    <a:pt x="1" y="155"/>
                  </a:cubicBezTo>
                  <a:cubicBezTo>
                    <a:pt x="1" y="240"/>
                    <a:pt x="70" y="309"/>
                    <a:pt x="154" y="309"/>
                  </a:cubicBezTo>
                  <a:cubicBezTo>
                    <a:pt x="241" y="309"/>
                    <a:pt x="309" y="240"/>
                    <a:pt x="309" y="155"/>
                  </a:cubicBezTo>
                  <a:cubicBezTo>
                    <a:pt x="309" y="70"/>
                    <a:pt x="241"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0"/>
            <p:cNvSpPr/>
            <p:nvPr/>
          </p:nvSpPr>
          <p:spPr>
            <a:xfrm>
              <a:off x="2462160" y="2566373"/>
              <a:ext cx="18480" cy="18541"/>
            </a:xfrm>
            <a:custGeom>
              <a:avLst/>
              <a:gdLst/>
              <a:ahLst/>
              <a:cxnLst/>
              <a:rect l="l" t="t" r="r" b="b"/>
              <a:pathLst>
                <a:path w="308" h="309" extrusionOk="0">
                  <a:moveTo>
                    <a:pt x="155" y="1"/>
                  </a:moveTo>
                  <a:cubicBezTo>
                    <a:pt x="70" y="1"/>
                    <a:pt x="0" y="70"/>
                    <a:pt x="0" y="155"/>
                  </a:cubicBezTo>
                  <a:cubicBezTo>
                    <a:pt x="0" y="240"/>
                    <a:pt x="70" y="309"/>
                    <a:pt x="155" y="309"/>
                  </a:cubicBezTo>
                  <a:cubicBezTo>
                    <a:pt x="240" y="309"/>
                    <a:pt x="308" y="240"/>
                    <a:pt x="308" y="155"/>
                  </a:cubicBezTo>
                  <a:cubicBezTo>
                    <a:pt x="308" y="70"/>
                    <a:pt x="240"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0"/>
            <p:cNvSpPr/>
            <p:nvPr/>
          </p:nvSpPr>
          <p:spPr>
            <a:xfrm>
              <a:off x="2245860" y="2707187"/>
              <a:ext cx="182760" cy="74163"/>
            </a:xfrm>
            <a:custGeom>
              <a:avLst/>
              <a:gdLst/>
              <a:ahLst/>
              <a:cxnLst/>
              <a:rect l="l" t="t" r="r" b="b"/>
              <a:pathLst>
                <a:path w="3046" h="1236" extrusionOk="0">
                  <a:moveTo>
                    <a:pt x="0" y="1"/>
                  </a:moveTo>
                  <a:lnTo>
                    <a:pt x="0" y="1236"/>
                  </a:lnTo>
                  <a:lnTo>
                    <a:pt x="3046" y="1236"/>
                  </a:lnTo>
                  <a:lnTo>
                    <a:pt x="30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0"/>
            <p:cNvSpPr/>
            <p:nvPr/>
          </p:nvSpPr>
          <p:spPr>
            <a:xfrm>
              <a:off x="2278140" y="2734126"/>
              <a:ext cx="118320" cy="20341"/>
            </a:xfrm>
            <a:custGeom>
              <a:avLst/>
              <a:gdLst/>
              <a:ahLst/>
              <a:cxnLst/>
              <a:rect l="l" t="t" r="r" b="b"/>
              <a:pathLst>
                <a:path w="1972" h="339" extrusionOk="0">
                  <a:moveTo>
                    <a:pt x="1" y="0"/>
                  </a:moveTo>
                  <a:lnTo>
                    <a:pt x="1" y="338"/>
                  </a:lnTo>
                  <a:lnTo>
                    <a:pt x="1972" y="338"/>
                  </a:lnTo>
                  <a:lnTo>
                    <a:pt x="19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0"/>
            <p:cNvSpPr/>
            <p:nvPr/>
          </p:nvSpPr>
          <p:spPr>
            <a:xfrm>
              <a:off x="2108280" y="1793484"/>
              <a:ext cx="458040" cy="458059"/>
            </a:xfrm>
            <a:custGeom>
              <a:avLst/>
              <a:gdLst/>
              <a:ahLst/>
              <a:cxnLst/>
              <a:rect l="l" t="t" r="r" b="b"/>
              <a:pathLst>
                <a:path w="7634" h="7634" extrusionOk="0">
                  <a:moveTo>
                    <a:pt x="3817" y="1"/>
                  </a:moveTo>
                  <a:cubicBezTo>
                    <a:pt x="1709" y="1"/>
                    <a:pt x="1" y="1709"/>
                    <a:pt x="1" y="3817"/>
                  </a:cubicBezTo>
                  <a:cubicBezTo>
                    <a:pt x="1" y="5924"/>
                    <a:pt x="1709" y="7634"/>
                    <a:pt x="3817" y="7634"/>
                  </a:cubicBezTo>
                  <a:cubicBezTo>
                    <a:pt x="5924" y="7634"/>
                    <a:pt x="7633" y="5924"/>
                    <a:pt x="7633" y="3817"/>
                  </a:cubicBezTo>
                  <a:cubicBezTo>
                    <a:pt x="7633" y="1709"/>
                    <a:pt x="5924" y="1"/>
                    <a:pt x="38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0"/>
            <p:cNvSpPr/>
            <p:nvPr/>
          </p:nvSpPr>
          <p:spPr>
            <a:xfrm>
              <a:off x="2278980" y="1905020"/>
              <a:ext cx="116640" cy="156727"/>
            </a:xfrm>
            <a:custGeom>
              <a:avLst/>
              <a:gdLst/>
              <a:ahLst/>
              <a:cxnLst/>
              <a:rect l="l" t="t" r="r" b="b"/>
              <a:pathLst>
                <a:path w="1944" h="2612" extrusionOk="0">
                  <a:moveTo>
                    <a:pt x="972" y="0"/>
                  </a:moveTo>
                  <a:cubicBezTo>
                    <a:pt x="436" y="0"/>
                    <a:pt x="0" y="585"/>
                    <a:pt x="0" y="1306"/>
                  </a:cubicBezTo>
                  <a:cubicBezTo>
                    <a:pt x="0" y="2028"/>
                    <a:pt x="436" y="2612"/>
                    <a:pt x="972" y="2612"/>
                  </a:cubicBezTo>
                  <a:cubicBezTo>
                    <a:pt x="1508" y="2612"/>
                    <a:pt x="1944" y="2028"/>
                    <a:pt x="1944" y="1306"/>
                  </a:cubicBezTo>
                  <a:cubicBezTo>
                    <a:pt x="1944" y="585"/>
                    <a:pt x="1509"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0"/>
            <p:cNvSpPr/>
            <p:nvPr/>
          </p:nvSpPr>
          <p:spPr>
            <a:xfrm>
              <a:off x="2215980" y="2073433"/>
              <a:ext cx="242640" cy="178147"/>
            </a:xfrm>
            <a:custGeom>
              <a:avLst/>
              <a:gdLst/>
              <a:ahLst/>
              <a:cxnLst/>
              <a:rect l="l" t="t" r="r" b="b"/>
              <a:pathLst>
                <a:path w="4044" h="2969" extrusionOk="0">
                  <a:moveTo>
                    <a:pt x="2022" y="0"/>
                  </a:moveTo>
                  <a:cubicBezTo>
                    <a:pt x="905" y="0"/>
                    <a:pt x="0" y="906"/>
                    <a:pt x="0" y="2022"/>
                  </a:cubicBezTo>
                  <a:cubicBezTo>
                    <a:pt x="0" y="2156"/>
                    <a:pt x="13" y="2286"/>
                    <a:pt x="38" y="2413"/>
                  </a:cubicBezTo>
                  <a:cubicBezTo>
                    <a:pt x="616" y="2765"/>
                    <a:pt x="1295" y="2969"/>
                    <a:pt x="2022" y="2969"/>
                  </a:cubicBezTo>
                  <a:cubicBezTo>
                    <a:pt x="2749" y="2969"/>
                    <a:pt x="3427" y="2765"/>
                    <a:pt x="4006" y="2413"/>
                  </a:cubicBezTo>
                  <a:cubicBezTo>
                    <a:pt x="4030" y="2286"/>
                    <a:pt x="4044" y="2156"/>
                    <a:pt x="4044" y="2022"/>
                  </a:cubicBezTo>
                  <a:cubicBezTo>
                    <a:pt x="4044" y="904"/>
                    <a:pt x="3138" y="0"/>
                    <a:pt x="20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0"/>
            <p:cNvSpPr/>
            <p:nvPr/>
          </p:nvSpPr>
          <p:spPr>
            <a:xfrm>
              <a:off x="2791080" y="1740927"/>
              <a:ext cx="265560" cy="255731"/>
            </a:xfrm>
            <a:custGeom>
              <a:avLst/>
              <a:gdLst/>
              <a:ahLst/>
              <a:cxnLst/>
              <a:rect l="l" t="t" r="r" b="b"/>
              <a:pathLst>
                <a:path w="4426" h="4262" extrusionOk="0">
                  <a:moveTo>
                    <a:pt x="668" y="1"/>
                  </a:moveTo>
                  <a:cubicBezTo>
                    <a:pt x="301" y="1"/>
                    <a:pt x="0" y="300"/>
                    <a:pt x="3" y="667"/>
                  </a:cubicBezTo>
                  <a:lnTo>
                    <a:pt x="3" y="2709"/>
                  </a:lnTo>
                  <a:cubicBezTo>
                    <a:pt x="3" y="3075"/>
                    <a:pt x="303" y="3376"/>
                    <a:pt x="669" y="3376"/>
                  </a:cubicBezTo>
                  <a:lnTo>
                    <a:pt x="1551" y="3376"/>
                  </a:lnTo>
                  <a:lnTo>
                    <a:pt x="1551" y="4262"/>
                  </a:lnTo>
                  <a:lnTo>
                    <a:pt x="2367" y="3376"/>
                  </a:lnTo>
                  <a:lnTo>
                    <a:pt x="3760" y="3376"/>
                  </a:lnTo>
                  <a:cubicBezTo>
                    <a:pt x="4126" y="3376"/>
                    <a:pt x="4425" y="3075"/>
                    <a:pt x="4425" y="2709"/>
                  </a:cubicBezTo>
                  <a:lnTo>
                    <a:pt x="4425" y="667"/>
                  </a:lnTo>
                  <a:cubicBezTo>
                    <a:pt x="4425" y="300"/>
                    <a:pt x="4126" y="1"/>
                    <a:pt x="37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0"/>
            <p:cNvSpPr/>
            <p:nvPr/>
          </p:nvSpPr>
          <p:spPr>
            <a:xfrm>
              <a:off x="2965440" y="1828703"/>
              <a:ext cx="32280" cy="32281"/>
            </a:xfrm>
            <a:custGeom>
              <a:avLst/>
              <a:gdLst/>
              <a:ahLst/>
              <a:cxnLst/>
              <a:rect l="l" t="t" r="r" b="b"/>
              <a:pathLst>
                <a:path w="538" h="538" extrusionOk="0">
                  <a:moveTo>
                    <a:pt x="269" y="0"/>
                  </a:moveTo>
                  <a:cubicBezTo>
                    <a:pt x="121" y="0"/>
                    <a:pt x="0" y="120"/>
                    <a:pt x="0" y="270"/>
                  </a:cubicBezTo>
                  <a:cubicBezTo>
                    <a:pt x="0" y="418"/>
                    <a:pt x="120" y="538"/>
                    <a:pt x="269" y="538"/>
                  </a:cubicBezTo>
                  <a:cubicBezTo>
                    <a:pt x="417" y="538"/>
                    <a:pt x="537" y="418"/>
                    <a:pt x="537" y="270"/>
                  </a:cubicBezTo>
                  <a:cubicBezTo>
                    <a:pt x="537" y="120"/>
                    <a:pt x="416" y="0"/>
                    <a:pt x="2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0"/>
            <p:cNvSpPr/>
            <p:nvPr/>
          </p:nvSpPr>
          <p:spPr>
            <a:xfrm>
              <a:off x="2907720" y="1828703"/>
              <a:ext cx="32280" cy="32281"/>
            </a:xfrm>
            <a:custGeom>
              <a:avLst/>
              <a:gdLst/>
              <a:ahLst/>
              <a:cxnLst/>
              <a:rect l="l" t="t" r="r" b="b"/>
              <a:pathLst>
                <a:path w="538" h="538" extrusionOk="0">
                  <a:moveTo>
                    <a:pt x="268" y="0"/>
                  </a:moveTo>
                  <a:cubicBezTo>
                    <a:pt x="120" y="0"/>
                    <a:pt x="0" y="120"/>
                    <a:pt x="0" y="270"/>
                  </a:cubicBezTo>
                  <a:cubicBezTo>
                    <a:pt x="0" y="418"/>
                    <a:pt x="120" y="538"/>
                    <a:pt x="268" y="538"/>
                  </a:cubicBezTo>
                  <a:cubicBezTo>
                    <a:pt x="417" y="538"/>
                    <a:pt x="537" y="418"/>
                    <a:pt x="537" y="270"/>
                  </a:cubicBezTo>
                  <a:cubicBezTo>
                    <a:pt x="537" y="120"/>
                    <a:pt x="417" y="0"/>
                    <a:pt x="2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0"/>
            <p:cNvSpPr/>
            <p:nvPr/>
          </p:nvSpPr>
          <p:spPr>
            <a:xfrm>
              <a:off x="2849880" y="1828703"/>
              <a:ext cx="32340" cy="32281"/>
            </a:xfrm>
            <a:custGeom>
              <a:avLst/>
              <a:gdLst/>
              <a:ahLst/>
              <a:cxnLst/>
              <a:rect l="l" t="t" r="r" b="b"/>
              <a:pathLst>
                <a:path w="539" h="538" extrusionOk="0">
                  <a:moveTo>
                    <a:pt x="270" y="0"/>
                  </a:moveTo>
                  <a:cubicBezTo>
                    <a:pt x="121" y="0"/>
                    <a:pt x="1" y="120"/>
                    <a:pt x="1" y="270"/>
                  </a:cubicBezTo>
                  <a:cubicBezTo>
                    <a:pt x="1" y="418"/>
                    <a:pt x="121" y="538"/>
                    <a:pt x="270" y="538"/>
                  </a:cubicBezTo>
                  <a:cubicBezTo>
                    <a:pt x="418" y="538"/>
                    <a:pt x="538" y="418"/>
                    <a:pt x="538" y="270"/>
                  </a:cubicBezTo>
                  <a:cubicBezTo>
                    <a:pt x="538" y="120"/>
                    <a:pt x="418" y="0"/>
                    <a:pt x="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0"/>
            <p:cNvSpPr/>
            <p:nvPr/>
          </p:nvSpPr>
          <p:spPr>
            <a:xfrm>
              <a:off x="2884020" y="1943478"/>
              <a:ext cx="15300" cy="53162"/>
            </a:xfrm>
            <a:custGeom>
              <a:avLst/>
              <a:gdLst/>
              <a:ahLst/>
              <a:cxnLst/>
              <a:rect l="l" t="t" r="r" b="b"/>
              <a:pathLst>
                <a:path w="255" h="886" extrusionOk="0">
                  <a:moveTo>
                    <a:pt x="1" y="1"/>
                  </a:moveTo>
                  <a:lnTo>
                    <a:pt x="1" y="886"/>
                  </a:lnTo>
                  <a:lnTo>
                    <a:pt x="254" y="610"/>
                  </a:lnTo>
                  <a:lnTo>
                    <a:pt x="2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0"/>
            <p:cNvSpPr/>
            <p:nvPr/>
          </p:nvSpPr>
          <p:spPr>
            <a:xfrm>
              <a:off x="2791080" y="1740927"/>
              <a:ext cx="55320" cy="202568"/>
            </a:xfrm>
            <a:custGeom>
              <a:avLst/>
              <a:gdLst/>
              <a:ahLst/>
              <a:cxnLst/>
              <a:rect l="l" t="t" r="r" b="b"/>
              <a:pathLst>
                <a:path w="922" h="3376" extrusionOk="0">
                  <a:moveTo>
                    <a:pt x="668" y="1"/>
                  </a:moveTo>
                  <a:cubicBezTo>
                    <a:pt x="301" y="1"/>
                    <a:pt x="0" y="300"/>
                    <a:pt x="1" y="667"/>
                  </a:cubicBezTo>
                  <a:lnTo>
                    <a:pt x="1" y="2709"/>
                  </a:lnTo>
                  <a:cubicBezTo>
                    <a:pt x="1" y="3075"/>
                    <a:pt x="302" y="3376"/>
                    <a:pt x="668" y="3376"/>
                  </a:cubicBezTo>
                  <a:lnTo>
                    <a:pt x="921" y="3376"/>
                  </a:lnTo>
                  <a:cubicBezTo>
                    <a:pt x="554" y="3376"/>
                    <a:pt x="255" y="3075"/>
                    <a:pt x="255" y="2709"/>
                  </a:cubicBezTo>
                  <a:lnTo>
                    <a:pt x="255" y="667"/>
                  </a:lnTo>
                  <a:cubicBezTo>
                    <a:pt x="255" y="300"/>
                    <a:pt x="554" y="1"/>
                    <a:pt x="9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0"/>
            <p:cNvSpPr/>
            <p:nvPr/>
          </p:nvSpPr>
          <p:spPr>
            <a:xfrm>
              <a:off x="2501640" y="1415500"/>
              <a:ext cx="355920" cy="342854"/>
            </a:xfrm>
            <a:custGeom>
              <a:avLst/>
              <a:gdLst/>
              <a:ahLst/>
              <a:cxnLst/>
              <a:rect l="l" t="t" r="r" b="b"/>
              <a:pathLst>
                <a:path w="5932" h="5714" extrusionOk="0">
                  <a:moveTo>
                    <a:pt x="895" y="1"/>
                  </a:moveTo>
                  <a:cubicBezTo>
                    <a:pt x="402" y="1"/>
                    <a:pt x="1" y="403"/>
                    <a:pt x="1" y="895"/>
                  </a:cubicBezTo>
                  <a:lnTo>
                    <a:pt x="1" y="3634"/>
                  </a:lnTo>
                  <a:cubicBezTo>
                    <a:pt x="1" y="4125"/>
                    <a:pt x="402" y="4527"/>
                    <a:pt x="895" y="4527"/>
                  </a:cubicBezTo>
                  <a:lnTo>
                    <a:pt x="2762" y="4527"/>
                  </a:lnTo>
                  <a:lnTo>
                    <a:pt x="3855" y="5714"/>
                  </a:lnTo>
                  <a:lnTo>
                    <a:pt x="3855" y="4527"/>
                  </a:lnTo>
                  <a:lnTo>
                    <a:pt x="5038" y="4527"/>
                  </a:lnTo>
                  <a:cubicBezTo>
                    <a:pt x="5528" y="4527"/>
                    <a:pt x="5931" y="4124"/>
                    <a:pt x="5931" y="3634"/>
                  </a:cubicBezTo>
                  <a:lnTo>
                    <a:pt x="5931" y="895"/>
                  </a:lnTo>
                  <a:cubicBezTo>
                    <a:pt x="5931" y="403"/>
                    <a:pt x="5530" y="1"/>
                    <a:pt x="5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0"/>
            <p:cNvSpPr/>
            <p:nvPr/>
          </p:nvSpPr>
          <p:spPr>
            <a:xfrm>
              <a:off x="2580480" y="1533155"/>
              <a:ext cx="43380" cy="43322"/>
            </a:xfrm>
            <a:custGeom>
              <a:avLst/>
              <a:gdLst/>
              <a:ahLst/>
              <a:cxnLst/>
              <a:rect l="l" t="t" r="r" b="b"/>
              <a:pathLst>
                <a:path w="723" h="722" extrusionOk="0">
                  <a:moveTo>
                    <a:pt x="362" y="0"/>
                  </a:moveTo>
                  <a:cubicBezTo>
                    <a:pt x="162" y="0"/>
                    <a:pt x="0" y="162"/>
                    <a:pt x="0" y="360"/>
                  </a:cubicBezTo>
                  <a:cubicBezTo>
                    <a:pt x="0" y="560"/>
                    <a:pt x="162" y="721"/>
                    <a:pt x="362" y="721"/>
                  </a:cubicBezTo>
                  <a:cubicBezTo>
                    <a:pt x="560" y="721"/>
                    <a:pt x="722" y="560"/>
                    <a:pt x="722" y="360"/>
                  </a:cubicBezTo>
                  <a:cubicBezTo>
                    <a:pt x="722" y="162"/>
                    <a:pt x="559" y="0"/>
                    <a:pt x="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0"/>
            <p:cNvSpPr/>
            <p:nvPr/>
          </p:nvSpPr>
          <p:spPr>
            <a:xfrm>
              <a:off x="2657940" y="1533155"/>
              <a:ext cx="43260" cy="43322"/>
            </a:xfrm>
            <a:custGeom>
              <a:avLst/>
              <a:gdLst/>
              <a:ahLst/>
              <a:cxnLst/>
              <a:rect l="l" t="t" r="r" b="b"/>
              <a:pathLst>
                <a:path w="721" h="722" extrusionOk="0">
                  <a:moveTo>
                    <a:pt x="361" y="0"/>
                  </a:moveTo>
                  <a:cubicBezTo>
                    <a:pt x="163" y="0"/>
                    <a:pt x="1" y="162"/>
                    <a:pt x="1" y="360"/>
                  </a:cubicBezTo>
                  <a:cubicBezTo>
                    <a:pt x="1" y="560"/>
                    <a:pt x="163" y="721"/>
                    <a:pt x="361" y="721"/>
                  </a:cubicBezTo>
                  <a:cubicBezTo>
                    <a:pt x="560" y="721"/>
                    <a:pt x="721" y="560"/>
                    <a:pt x="721" y="360"/>
                  </a:cubicBezTo>
                  <a:cubicBezTo>
                    <a:pt x="721" y="162"/>
                    <a:pt x="560" y="0"/>
                    <a:pt x="3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0"/>
            <p:cNvSpPr/>
            <p:nvPr/>
          </p:nvSpPr>
          <p:spPr>
            <a:xfrm>
              <a:off x="2735340" y="1533155"/>
              <a:ext cx="43320" cy="43322"/>
            </a:xfrm>
            <a:custGeom>
              <a:avLst/>
              <a:gdLst/>
              <a:ahLst/>
              <a:cxnLst/>
              <a:rect l="l" t="t" r="r" b="b"/>
              <a:pathLst>
                <a:path w="722" h="722" extrusionOk="0">
                  <a:moveTo>
                    <a:pt x="362" y="0"/>
                  </a:moveTo>
                  <a:cubicBezTo>
                    <a:pt x="162" y="0"/>
                    <a:pt x="1" y="162"/>
                    <a:pt x="1" y="360"/>
                  </a:cubicBezTo>
                  <a:cubicBezTo>
                    <a:pt x="1" y="560"/>
                    <a:pt x="162" y="721"/>
                    <a:pt x="362" y="721"/>
                  </a:cubicBezTo>
                  <a:cubicBezTo>
                    <a:pt x="560" y="721"/>
                    <a:pt x="722" y="560"/>
                    <a:pt x="722" y="360"/>
                  </a:cubicBezTo>
                  <a:cubicBezTo>
                    <a:pt x="722" y="162"/>
                    <a:pt x="560" y="0"/>
                    <a:pt x="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0"/>
            <p:cNvSpPr/>
            <p:nvPr/>
          </p:nvSpPr>
          <p:spPr>
            <a:xfrm>
              <a:off x="2712540" y="1687109"/>
              <a:ext cx="20400" cy="71163"/>
            </a:xfrm>
            <a:custGeom>
              <a:avLst/>
              <a:gdLst/>
              <a:ahLst/>
              <a:cxnLst/>
              <a:rect l="l" t="t" r="r" b="b"/>
              <a:pathLst>
                <a:path w="340" h="1186" extrusionOk="0">
                  <a:moveTo>
                    <a:pt x="1" y="0"/>
                  </a:moveTo>
                  <a:lnTo>
                    <a:pt x="1" y="818"/>
                  </a:lnTo>
                  <a:lnTo>
                    <a:pt x="340" y="1186"/>
                  </a:lnTo>
                  <a:lnTo>
                    <a:pt x="3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0"/>
            <p:cNvSpPr/>
            <p:nvPr/>
          </p:nvSpPr>
          <p:spPr>
            <a:xfrm>
              <a:off x="2783520" y="1415500"/>
              <a:ext cx="74040" cy="271691"/>
            </a:xfrm>
            <a:custGeom>
              <a:avLst/>
              <a:gdLst/>
              <a:ahLst/>
              <a:cxnLst/>
              <a:rect l="l" t="t" r="r" b="b"/>
              <a:pathLst>
                <a:path w="1234" h="4528" extrusionOk="0">
                  <a:moveTo>
                    <a:pt x="1" y="1"/>
                  </a:moveTo>
                  <a:cubicBezTo>
                    <a:pt x="492" y="1"/>
                    <a:pt x="894" y="403"/>
                    <a:pt x="894" y="895"/>
                  </a:cubicBezTo>
                  <a:lnTo>
                    <a:pt x="894" y="3634"/>
                  </a:lnTo>
                  <a:cubicBezTo>
                    <a:pt x="894" y="4125"/>
                    <a:pt x="492" y="4527"/>
                    <a:pt x="1" y="4527"/>
                  </a:cubicBezTo>
                  <a:lnTo>
                    <a:pt x="340" y="4527"/>
                  </a:lnTo>
                  <a:cubicBezTo>
                    <a:pt x="830" y="4527"/>
                    <a:pt x="1233" y="4124"/>
                    <a:pt x="1233" y="3634"/>
                  </a:cubicBezTo>
                  <a:lnTo>
                    <a:pt x="1233" y="895"/>
                  </a:lnTo>
                  <a:cubicBezTo>
                    <a:pt x="1233" y="403"/>
                    <a:pt x="832"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0"/>
            <p:cNvSpPr/>
            <p:nvPr/>
          </p:nvSpPr>
          <p:spPr>
            <a:xfrm>
              <a:off x="1620000" y="2813623"/>
              <a:ext cx="466080" cy="253931"/>
            </a:xfrm>
            <a:custGeom>
              <a:avLst/>
              <a:gdLst/>
              <a:ahLst/>
              <a:cxnLst/>
              <a:rect l="l" t="t" r="r" b="b"/>
              <a:pathLst>
                <a:path w="7768" h="4232" extrusionOk="0">
                  <a:moveTo>
                    <a:pt x="893" y="0"/>
                  </a:moveTo>
                  <a:cubicBezTo>
                    <a:pt x="402" y="0"/>
                    <a:pt x="0" y="402"/>
                    <a:pt x="0" y="892"/>
                  </a:cubicBezTo>
                  <a:lnTo>
                    <a:pt x="0" y="3339"/>
                  </a:lnTo>
                  <a:cubicBezTo>
                    <a:pt x="0" y="3830"/>
                    <a:pt x="402" y="4231"/>
                    <a:pt x="893" y="4231"/>
                  </a:cubicBezTo>
                  <a:lnTo>
                    <a:pt x="6873" y="4231"/>
                  </a:lnTo>
                  <a:cubicBezTo>
                    <a:pt x="7366" y="4231"/>
                    <a:pt x="7767" y="3830"/>
                    <a:pt x="7767" y="3339"/>
                  </a:cubicBezTo>
                  <a:lnTo>
                    <a:pt x="7767" y="892"/>
                  </a:lnTo>
                  <a:cubicBezTo>
                    <a:pt x="7767" y="402"/>
                    <a:pt x="7364" y="0"/>
                    <a:pt x="68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0"/>
            <p:cNvSpPr/>
            <p:nvPr/>
          </p:nvSpPr>
          <p:spPr>
            <a:xfrm>
              <a:off x="1620060" y="2951257"/>
              <a:ext cx="465960" cy="55862"/>
            </a:xfrm>
            <a:custGeom>
              <a:avLst/>
              <a:gdLst/>
              <a:ahLst/>
              <a:cxnLst/>
              <a:rect l="l" t="t" r="r" b="b"/>
              <a:pathLst>
                <a:path w="7766" h="931" extrusionOk="0">
                  <a:moveTo>
                    <a:pt x="0" y="1"/>
                  </a:moveTo>
                  <a:lnTo>
                    <a:pt x="0" y="930"/>
                  </a:lnTo>
                  <a:lnTo>
                    <a:pt x="7765" y="930"/>
                  </a:lnTo>
                  <a:lnTo>
                    <a:pt x="77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0"/>
            <p:cNvSpPr/>
            <p:nvPr/>
          </p:nvSpPr>
          <p:spPr>
            <a:xfrm>
              <a:off x="1922100" y="2855861"/>
              <a:ext cx="116520" cy="51722"/>
            </a:xfrm>
            <a:custGeom>
              <a:avLst/>
              <a:gdLst/>
              <a:ahLst/>
              <a:cxnLst/>
              <a:rect l="l" t="t" r="r" b="b"/>
              <a:pathLst>
                <a:path w="1942" h="862" extrusionOk="0">
                  <a:moveTo>
                    <a:pt x="432" y="1"/>
                  </a:moveTo>
                  <a:cubicBezTo>
                    <a:pt x="194" y="1"/>
                    <a:pt x="1" y="194"/>
                    <a:pt x="1" y="431"/>
                  </a:cubicBezTo>
                  <a:cubicBezTo>
                    <a:pt x="1" y="668"/>
                    <a:pt x="194" y="861"/>
                    <a:pt x="432" y="861"/>
                  </a:cubicBezTo>
                  <a:lnTo>
                    <a:pt x="1512" y="861"/>
                  </a:lnTo>
                  <a:cubicBezTo>
                    <a:pt x="1748" y="861"/>
                    <a:pt x="1941" y="668"/>
                    <a:pt x="1941" y="431"/>
                  </a:cubicBezTo>
                  <a:cubicBezTo>
                    <a:pt x="1941" y="193"/>
                    <a:pt x="1749" y="1"/>
                    <a:pt x="15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0"/>
            <p:cNvSpPr/>
            <p:nvPr/>
          </p:nvSpPr>
          <p:spPr>
            <a:xfrm>
              <a:off x="1966260" y="2855861"/>
              <a:ext cx="72420" cy="51662"/>
            </a:xfrm>
            <a:custGeom>
              <a:avLst/>
              <a:gdLst/>
              <a:ahLst/>
              <a:cxnLst/>
              <a:rect l="l" t="t" r="r" b="b"/>
              <a:pathLst>
                <a:path w="1207" h="861" extrusionOk="0">
                  <a:moveTo>
                    <a:pt x="411" y="1"/>
                  </a:moveTo>
                  <a:lnTo>
                    <a:pt x="0" y="860"/>
                  </a:lnTo>
                  <a:lnTo>
                    <a:pt x="777" y="860"/>
                  </a:lnTo>
                  <a:cubicBezTo>
                    <a:pt x="1013" y="860"/>
                    <a:pt x="1206" y="666"/>
                    <a:pt x="1206" y="429"/>
                  </a:cubicBezTo>
                  <a:cubicBezTo>
                    <a:pt x="1205" y="193"/>
                    <a:pt x="1013" y="1"/>
                    <a:pt x="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0"/>
            <p:cNvSpPr/>
            <p:nvPr/>
          </p:nvSpPr>
          <p:spPr>
            <a:xfrm>
              <a:off x="1677900" y="2871580"/>
              <a:ext cx="148140" cy="10080"/>
            </a:xfrm>
            <a:custGeom>
              <a:avLst/>
              <a:gdLst/>
              <a:ahLst/>
              <a:cxnLst/>
              <a:rect l="l" t="t" r="r" b="b"/>
              <a:pathLst>
                <a:path w="2469" h="168" extrusionOk="0">
                  <a:moveTo>
                    <a:pt x="0" y="1"/>
                  </a:moveTo>
                  <a:lnTo>
                    <a:pt x="0" y="167"/>
                  </a:lnTo>
                  <a:lnTo>
                    <a:pt x="2468" y="167"/>
                  </a:lnTo>
                  <a:lnTo>
                    <a:pt x="24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0"/>
            <p:cNvSpPr/>
            <p:nvPr/>
          </p:nvSpPr>
          <p:spPr>
            <a:xfrm>
              <a:off x="1677900" y="2900019"/>
              <a:ext cx="204240" cy="10080"/>
            </a:xfrm>
            <a:custGeom>
              <a:avLst/>
              <a:gdLst/>
              <a:ahLst/>
              <a:cxnLst/>
              <a:rect l="l" t="t" r="r" b="b"/>
              <a:pathLst>
                <a:path w="3404" h="168" extrusionOk="0">
                  <a:moveTo>
                    <a:pt x="0" y="0"/>
                  </a:moveTo>
                  <a:lnTo>
                    <a:pt x="0" y="167"/>
                  </a:lnTo>
                  <a:lnTo>
                    <a:pt x="3404" y="167"/>
                  </a:lnTo>
                  <a:lnTo>
                    <a:pt x="3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0"/>
            <p:cNvSpPr/>
            <p:nvPr/>
          </p:nvSpPr>
          <p:spPr>
            <a:xfrm>
              <a:off x="1674900" y="2582692"/>
              <a:ext cx="360180" cy="312673"/>
            </a:xfrm>
            <a:custGeom>
              <a:avLst/>
              <a:gdLst/>
              <a:ahLst/>
              <a:cxnLst/>
              <a:rect l="l" t="t" r="r" b="b"/>
              <a:pathLst>
                <a:path w="6003" h="5211" extrusionOk="0">
                  <a:moveTo>
                    <a:pt x="3001" y="0"/>
                  </a:moveTo>
                  <a:cubicBezTo>
                    <a:pt x="2789" y="170"/>
                    <a:pt x="1991" y="745"/>
                    <a:pt x="986" y="762"/>
                  </a:cubicBezTo>
                  <a:cubicBezTo>
                    <a:pt x="986" y="762"/>
                    <a:pt x="0" y="4109"/>
                    <a:pt x="3001" y="5211"/>
                  </a:cubicBezTo>
                  <a:cubicBezTo>
                    <a:pt x="6003" y="4109"/>
                    <a:pt x="5017" y="762"/>
                    <a:pt x="5017" y="762"/>
                  </a:cubicBezTo>
                  <a:cubicBezTo>
                    <a:pt x="4014" y="745"/>
                    <a:pt x="3215" y="168"/>
                    <a:pt x="3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0"/>
            <p:cNvSpPr/>
            <p:nvPr/>
          </p:nvSpPr>
          <p:spPr>
            <a:xfrm>
              <a:off x="1807380" y="2625830"/>
              <a:ext cx="227700" cy="269651"/>
            </a:xfrm>
            <a:custGeom>
              <a:avLst/>
              <a:gdLst/>
              <a:ahLst/>
              <a:cxnLst/>
              <a:rect l="l" t="t" r="r" b="b"/>
              <a:pathLst>
                <a:path w="3795" h="4494" extrusionOk="0">
                  <a:moveTo>
                    <a:pt x="2363" y="0"/>
                  </a:moveTo>
                  <a:lnTo>
                    <a:pt x="2363" y="0"/>
                  </a:lnTo>
                  <a:cubicBezTo>
                    <a:pt x="2416" y="1270"/>
                    <a:pt x="2101" y="3166"/>
                    <a:pt x="0" y="4094"/>
                  </a:cubicBezTo>
                  <a:cubicBezTo>
                    <a:pt x="228" y="4247"/>
                    <a:pt x="491" y="4381"/>
                    <a:pt x="795" y="4493"/>
                  </a:cubicBezTo>
                  <a:cubicBezTo>
                    <a:pt x="3795" y="3390"/>
                    <a:pt x="2809" y="43"/>
                    <a:pt x="2809" y="43"/>
                  </a:cubicBezTo>
                  <a:cubicBezTo>
                    <a:pt x="2655" y="41"/>
                    <a:pt x="2506" y="25"/>
                    <a:pt x="23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0"/>
            <p:cNvSpPr/>
            <p:nvPr/>
          </p:nvSpPr>
          <p:spPr>
            <a:xfrm>
              <a:off x="1665000" y="1815324"/>
              <a:ext cx="344760" cy="247390"/>
            </a:xfrm>
            <a:custGeom>
              <a:avLst/>
              <a:gdLst/>
              <a:ahLst/>
              <a:cxnLst/>
              <a:rect l="l" t="t" r="r" b="b"/>
              <a:pathLst>
                <a:path w="5746" h="4123" extrusionOk="0">
                  <a:moveTo>
                    <a:pt x="2873" y="0"/>
                  </a:moveTo>
                  <a:cubicBezTo>
                    <a:pt x="2682" y="0"/>
                    <a:pt x="2491" y="107"/>
                    <a:pt x="2345" y="320"/>
                  </a:cubicBezTo>
                  <a:lnTo>
                    <a:pt x="289" y="3346"/>
                  </a:lnTo>
                  <a:cubicBezTo>
                    <a:pt x="0" y="3773"/>
                    <a:pt x="184" y="4123"/>
                    <a:pt x="701" y="4123"/>
                  </a:cubicBezTo>
                  <a:lnTo>
                    <a:pt x="5045" y="4123"/>
                  </a:lnTo>
                  <a:cubicBezTo>
                    <a:pt x="5562" y="4123"/>
                    <a:pt x="5745" y="3773"/>
                    <a:pt x="5455" y="3346"/>
                  </a:cubicBezTo>
                  <a:lnTo>
                    <a:pt x="3400" y="320"/>
                  </a:lnTo>
                  <a:cubicBezTo>
                    <a:pt x="3255" y="107"/>
                    <a:pt x="3064" y="0"/>
                    <a:pt x="28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0"/>
            <p:cNvSpPr/>
            <p:nvPr/>
          </p:nvSpPr>
          <p:spPr>
            <a:xfrm>
              <a:off x="1828980" y="1815324"/>
              <a:ext cx="180840" cy="247390"/>
            </a:xfrm>
            <a:custGeom>
              <a:avLst/>
              <a:gdLst/>
              <a:ahLst/>
              <a:cxnLst/>
              <a:rect l="l" t="t" r="r" b="b"/>
              <a:pathLst>
                <a:path w="3014" h="4123" extrusionOk="0">
                  <a:moveTo>
                    <a:pt x="141" y="0"/>
                  </a:moveTo>
                  <a:cubicBezTo>
                    <a:pt x="94" y="0"/>
                    <a:pt x="47" y="7"/>
                    <a:pt x="0" y="20"/>
                  </a:cubicBezTo>
                  <a:cubicBezTo>
                    <a:pt x="143" y="61"/>
                    <a:pt x="277" y="160"/>
                    <a:pt x="386" y="320"/>
                  </a:cubicBezTo>
                  <a:lnTo>
                    <a:pt x="2444" y="3346"/>
                  </a:lnTo>
                  <a:cubicBezTo>
                    <a:pt x="2733" y="3773"/>
                    <a:pt x="2548" y="4123"/>
                    <a:pt x="2033" y="4123"/>
                  </a:cubicBezTo>
                  <a:lnTo>
                    <a:pt x="2314" y="4123"/>
                  </a:lnTo>
                  <a:cubicBezTo>
                    <a:pt x="2830" y="4123"/>
                    <a:pt x="3013" y="3773"/>
                    <a:pt x="2724" y="3346"/>
                  </a:cubicBezTo>
                  <a:lnTo>
                    <a:pt x="668" y="320"/>
                  </a:lnTo>
                  <a:cubicBezTo>
                    <a:pt x="523" y="107"/>
                    <a:pt x="332"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0"/>
            <p:cNvSpPr/>
            <p:nvPr/>
          </p:nvSpPr>
          <p:spPr>
            <a:xfrm>
              <a:off x="1826040" y="1876701"/>
              <a:ext cx="22800" cy="123245"/>
            </a:xfrm>
            <a:custGeom>
              <a:avLst/>
              <a:gdLst/>
              <a:ahLst/>
              <a:cxnLst/>
              <a:rect l="l" t="t" r="r" b="b"/>
              <a:pathLst>
                <a:path w="380" h="2054" extrusionOk="0">
                  <a:moveTo>
                    <a:pt x="189" y="1"/>
                  </a:moveTo>
                  <a:cubicBezTo>
                    <a:pt x="85" y="1"/>
                    <a:pt x="0" y="85"/>
                    <a:pt x="0" y="191"/>
                  </a:cubicBezTo>
                  <a:lnTo>
                    <a:pt x="0" y="1864"/>
                  </a:lnTo>
                  <a:cubicBezTo>
                    <a:pt x="0" y="1969"/>
                    <a:pt x="85" y="2053"/>
                    <a:pt x="189" y="2053"/>
                  </a:cubicBezTo>
                  <a:cubicBezTo>
                    <a:pt x="295" y="2053"/>
                    <a:pt x="380" y="1969"/>
                    <a:pt x="380" y="1864"/>
                  </a:cubicBezTo>
                  <a:lnTo>
                    <a:pt x="380" y="191"/>
                  </a:lnTo>
                  <a:cubicBezTo>
                    <a:pt x="378" y="86"/>
                    <a:pt x="293" y="1"/>
                    <a:pt x="1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0"/>
            <p:cNvSpPr/>
            <p:nvPr/>
          </p:nvSpPr>
          <p:spPr>
            <a:xfrm>
              <a:off x="1826040" y="2010196"/>
              <a:ext cx="22800" cy="22921"/>
            </a:xfrm>
            <a:custGeom>
              <a:avLst/>
              <a:gdLst/>
              <a:ahLst/>
              <a:cxnLst/>
              <a:rect l="l" t="t" r="r" b="b"/>
              <a:pathLst>
                <a:path w="380" h="382" extrusionOk="0">
                  <a:moveTo>
                    <a:pt x="189" y="0"/>
                  </a:moveTo>
                  <a:cubicBezTo>
                    <a:pt x="85" y="0"/>
                    <a:pt x="0" y="85"/>
                    <a:pt x="0" y="191"/>
                  </a:cubicBezTo>
                  <a:cubicBezTo>
                    <a:pt x="0" y="297"/>
                    <a:pt x="85" y="381"/>
                    <a:pt x="189" y="381"/>
                  </a:cubicBezTo>
                  <a:cubicBezTo>
                    <a:pt x="295" y="381"/>
                    <a:pt x="380" y="297"/>
                    <a:pt x="380" y="191"/>
                  </a:cubicBezTo>
                  <a:cubicBezTo>
                    <a:pt x="378" y="85"/>
                    <a:pt x="29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0"/>
            <p:cNvSpPr/>
            <p:nvPr/>
          </p:nvSpPr>
          <p:spPr>
            <a:xfrm>
              <a:off x="2653020" y="2239386"/>
              <a:ext cx="462180" cy="257951"/>
            </a:xfrm>
            <a:custGeom>
              <a:avLst/>
              <a:gdLst/>
              <a:ahLst/>
              <a:cxnLst/>
              <a:rect l="l" t="t" r="r" b="b"/>
              <a:pathLst>
                <a:path w="7703" h="4299" extrusionOk="0">
                  <a:moveTo>
                    <a:pt x="4945" y="0"/>
                  </a:moveTo>
                  <a:cubicBezTo>
                    <a:pt x="4148" y="0"/>
                    <a:pt x="3473" y="499"/>
                    <a:pt x="3201" y="1199"/>
                  </a:cubicBezTo>
                  <a:cubicBezTo>
                    <a:pt x="3026" y="1134"/>
                    <a:pt x="2841" y="1094"/>
                    <a:pt x="2644" y="1094"/>
                  </a:cubicBezTo>
                  <a:cubicBezTo>
                    <a:pt x="1834" y="1094"/>
                    <a:pt x="1173" y="1695"/>
                    <a:pt x="1064" y="2473"/>
                  </a:cubicBezTo>
                  <a:cubicBezTo>
                    <a:pt x="1017" y="2466"/>
                    <a:pt x="970" y="2459"/>
                    <a:pt x="920" y="2459"/>
                  </a:cubicBezTo>
                  <a:cubicBezTo>
                    <a:pt x="413" y="2459"/>
                    <a:pt x="0" y="2872"/>
                    <a:pt x="0" y="3380"/>
                  </a:cubicBezTo>
                  <a:cubicBezTo>
                    <a:pt x="0" y="3847"/>
                    <a:pt x="349" y="4228"/>
                    <a:pt x="799" y="4288"/>
                  </a:cubicBezTo>
                  <a:lnTo>
                    <a:pt x="798" y="4289"/>
                  </a:lnTo>
                  <a:lnTo>
                    <a:pt x="815" y="4289"/>
                  </a:lnTo>
                  <a:cubicBezTo>
                    <a:pt x="850" y="4293"/>
                    <a:pt x="884" y="4299"/>
                    <a:pt x="920" y="4299"/>
                  </a:cubicBezTo>
                  <a:cubicBezTo>
                    <a:pt x="951" y="4299"/>
                    <a:pt x="978" y="4292"/>
                    <a:pt x="1008" y="4289"/>
                  </a:cubicBezTo>
                  <a:lnTo>
                    <a:pt x="2527" y="4289"/>
                  </a:lnTo>
                  <a:cubicBezTo>
                    <a:pt x="2566" y="4292"/>
                    <a:pt x="2605" y="4299"/>
                    <a:pt x="2645" y="4299"/>
                  </a:cubicBezTo>
                  <a:cubicBezTo>
                    <a:pt x="2698" y="4299"/>
                    <a:pt x="2749" y="4294"/>
                    <a:pt x="2799" y="4289"/>
                  </a:cubicBezTo>
                  <a:lnTo>
                    <a:pt x="6502" y="4289"/>
                  </a:lnTo>
                  <a:cubicBezTo>
                    <a:pt x="6547" y="4294"/>
                    <a:pt x="6591" y="4299"/>
                    <a:pt x="6637" y="4299"/>
                  </a:cubicBezTo>
                  <a:cubicBezTo>
                    <a:pt x="7226" y="4299"/>
                    <a:pt x="7703" y="3822"/>
                    <a:pt x="7703" y="3233"/>
                  </a:cubicBezTo>
                  <a:cubicBezTo>
                    <a:pt x="7702" y="2696"/>
                    <a:pt x="7303" y="2256"/>
                    <a:pt x="6787" y="2181"/>
                  </a:cubicBezTo>
                  <a:cubicBezTo>
                    <a:pt x="6803" y="2081"/>
                    <a:pt x="6818" y="1981"/>
                    <a:pt x="6818" y="1875"/>
                  </a:cubicBezTo>
                  <a:cubicBezTo>
                    <a:pt x="6818" y="840"/>
                    <a:pt x="5979" y="0"/>
                    <a:pt x="49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0"/>
            <p:cNvSpPr/>
            <p:nvPr/>
          </p:nvSpPr>
          <p:spPr>
            <a:xfrm>
              <a:off x="2701860" y="2496775"/>
              <a:ext cx="11640" cy="720"/>
            </a:xfrm>
            <a:custGeom>
              <a:avLst/>
              <a:gdLst/>
              <a:ahLst/>
              <a:cxnLst/>
              <a:rect l="l" t="t" r="r" b="b"/>
              <a:pathLst>
                <a:path w="194" h="12" extrusionOk="0">
                  <a:moveTo>
                    <a:pt x="0" y="1"/>
                  </a:moveTo>
                  <a:cubicBezTo>
                    <a:pt x="35" y="4"/>
                    <a:pt x="69" y="11"/>
                    <a:pt x="105" y="11"/>
                  </a:cubicBezTo>
                  <a:cubicBezTo>
                    <a:pt x="136" y="11"/>
                    <a:pt x="163" y="3"/>
                    <a:pt x="193" y="1"/>
                  </a:cubicBezTo>
                  <a:close/>
                </a:path>
              </a:pathLst>
            </a:custGeom>
            <a:solidFill>
              <a:srgbClr val="A4D1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0"/>
            <p:cNvSpPr/>
            <p:nvPr/>
          </p:nvSpPr>
          <p:spPr>
            <a:xfrm>
              <a:off x="2804460" y="2496775"/>
              <a:ext cx="16380" cy="720"/>
            </a:xfrm>
            <a:custGeom>
              <a:avLst/>
              <a:gdLst/>
              <a:ahLst/>
              <a:cxnLst/>
              <a:rect l="l" t="t" r="r" b="b"/>
              <a:pathLst>
                <a:path w="273" h="12" extrusionOk="0">
                  <a:moveTo>
                    <a:pt x="0" y="1"/>
                  </a:moveTo>
                  <a:cubicBezTo>
                    <a:pt x="41" y="3"/>
                    <a:pt x="80" y="11"/>
                    <a:pt x="119" y="11"/>
                  </a:cubicBezTo>
                  <a:cubicBezTo>
                    <a:pt x="172" y="11"/>
                    <a:pt x="222" y="6"/>
                    <a:pt x="273" y="1"/>
                  </a:cubicBezTo>
                  <a:close/>
                </a:path>
              </a:pathLst>
            </a:custGeom>
            <a:solidFill>
              <a:srgbClr val="A4D1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0"/>
            <p:cNvSpPr/>
            <p:nvPr/>
          </p:nvSpPr>
          <p:spPr>
            <a:xfrm>
              <a:off x="2941020" y="2239386"/>
              <a:ext cx="174120" cy="257951"/>
            </a:xfrm>
            <a:custGeom>
              <a:avLst/>
              <a:gdLst/>
              <a:ahLst/>
              <a:cxnLst/>
              <a:rect l="l" t="t" r="r" b="b"/>
              <a:pathLst>
                <a:path w="2902" h="4299" extrusionOk="0">
                  <a:moveTo>
                    <a:pt x="145" y="0"/>
                  </a:moveTo>
                  <a:cubicBezTo>
                    <a:pt x="95" y="0"/>
                    <a:pt x="48" y="8"/>
                    <a:pt x="0" y="13"/>
                  </a:cubicBezTo>
                  <a:cubicBezTo>
                    <a:pt x="939" y="113"/>
                    <a:pt x="1673" y="908"/>
                    <a:pt x="1673" y="1875"/>
                  </a:cubicBezTo>
                  <a:cubicBezTo>
                    <a:pt x="1673" y="1981"/>
                    <a:pt x="1658" y="2081"/>
                    <a:pt x="1641" y="2181"/>
                  </a:cubicBezTo>
                  <a:cubicBezTo>
                    <a:pt x="2158" y="2256"/>
                    <a:pt x="2556" y="2695"/>
                    <a:pt x="2556" y="3233"/>
                  </a:cubicBezTo>
                  <a:cubicBezTo>
                    <a:pt x="2556" y="3786"/>
                    <a:pt x="2134" y="4235"/>
                    <a:pt x="1595" y="4289"/>
                  </a:cubicBezTo>
                  <a:lnTo>
                    <a:pt x="1701" y="4289"/>
                  </a:lnTo>
                  <a:cubicBezTo>
                    <a:pt x="1746" y="4294"/>
                    <a:pt x="1790" y="4299"/>
                    <a:pt x="1835" y="4299"/>
                  </a:cubicBezTo>
                  <a:cubicBezTo>
                    <a:pt x="2425" y="4299"/>
                    <a:pt x="2902" y="3822"/>
                    <a:pt x="2902" y="3233"/>
                  </a:cubicBezTo>
                  <a:cubicBezTo>
                    <a:pt x="2902" y="2696"/>
                    <a:pt x="2503" y="2256"/>
                    <a:pt x="1987" y="2181"/>
                  </a:cubicBezTo>
                  <a:cubicBezTo>
                    <a:pt x="2003" y="2081"/>
                    <a:pt x="2018" y="1981"/>
                    <a:pt x="2018" y="1875"/>
                  </a:cubicBezTo>
                  <a:cubicBezTo>
                    <a:pt x="2018" y="840"/>
                    <a:pt x="1179"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0"/>
            <p:cNvSpPr/>
            <p:nvPr/>
          </p:nvSpPr>
          <p:spPr>
            <a:xfrm>
              <a:off x="2889600" y="2342042"/>
              <a:ext cx="121560" cy="119645"/>
            </a:xfrm>
            <a:custGeom>
              <a:avLst/>
              <a:gdLst/>
              <a:ahLst/>
              <a:cxnLst/>
              <a:rect l="l" t="t" r="r" b="b"/>
              <a:pathLst>
                <a:path w="2026" h="1994" extrusionOk="0">
                  <a:moveTo>
                    <a:pt x="1154" y="261"/>
                  </a:moveTo>
                  <a:cubicBezTo>
                    <a:pt x="1489" y="261"/>
                    <a:pt x="1764" y="536"/>
                    <a:pt x="1764" y="872"/>
                  </a:cubicBezTo>
                  <a:lnTo>
                    <a:pt x="1764" y="1122"/>
                  </a:lnTo>
                  <a:cubicBezTo>
                    <a:pt x="1764" y="1459"/>
                    <a:pt x="1492" y="1732"/>
                    <a:pt x="1154" y="1732"/>
                  </a:cubicBezTo>
                  <a:lnTo>
                    <a:pt x="872" y="1732"/>
                  </a:lnTo>
                  <a:cubicBezTo>
                    <a:pt x="535" y="1732"/>
                    <a:pt x="261" y="1459"/>
                    <a:pt x="261" y="1122"/>
                  </a:cubicBezTo>
                  <a:lnTo>
                    <a:pt x="261" y="872"/>
                  </a:lnTo>
                  <a:cubicBezTo>
                    <a:pt x="261" y="536"/>
                    <a:pt x="535" y="261"/>
                    <a:pt x="872" y="261"/>
                  </a:cubicBezTo>
                  <a:close/>
                  <a:moveTo>
                    <a:pt x="872" y="0"/>
                  </a:moveTo>
                  <a:cubicBezTo>
                    <a:pt x="392" y="0"/>
                    <a:pt x="0" y="392"/>
                    <a:pt x="0" y="872"/>
                  </a:cubicBezTo>
                  <a:lnTo>
                    <a:pt x="0" y="1122"/>
                  </a:lnTo>
                  <a:cubicBezTo>
                    <a:pt x="0" y="1602"/>
                    <a:pt x="392" y="1993"/>
                    <a:pt x="872" y="1993"/>
                  </a:cubicBezTo>
                  <a:lnTo>
                    <a:pt x="1154" y="1993"/>
                  </a:lnTo>
                  <a:cubicBezTo>
                    <a:pt x="1634" y="1993"/>
                    <a:pt x="2026" y="1602"/>
                    <a:pt x="2026" y="1122"/>
                  </a:cubicBezTo>
                  <a:lnTo>
                    <a:pt x="2026" y="872"/>
                  </a:lnTo>
                  <a:cubicBezTo>
                    <a:pt x="2026" y="392"/>
                    <a:pt x="1634" y="0"/>
                    <a:pt x="11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0"/>
            <p:cNvSpPr/>
            <p:nvPr/>
          </p:nvSpPr>
          <p:spPr>
            <a:xfrm>
              <a:off x="2862180" y="2410679"/>
              <a:ext cx="176400" cy="176407"/>
            </a:xfrm>
            <a:custGeom>
              <a:avLst/>
              <a:gdLst/>
              <a:ahLst/>
              <a:cxnLst/>
              <a:rect l="l" t="t" r="r" b="b"/>
              <a:pathLst>
                <a:path w="2940" h="2940" extrusionOk="0">
                  <a:moveTo>
                    <a:pt x="855" y="1"/>
                  </a:moveTo>
                  <a:cubicBezTo>
                    <a:pt x="385" y="1"/>
                    <a:pt x="0" y="385"/>
                    <a:pt x="0" y="854"/>
                  </a:cubicBezTo>
                  <a:lnTo>
                    <a:pt x="0" y="2085"/>
                  </a:lnTo>
                  <a:cubicBezTo>
                    <a:pt x="0" y="2554"/>
                    <a:pt x="385" y="2939"/>
                    <a:pt x="855" y="2939"/>
                  </a:cubicBezTo>
                  <a:lnTo>
                    <a:pt x="2085" y="2939"/>
                  </a:lnTo>
                  <a:cubicBezTo>
                    <a:pt x="2555" y="2939"/>
                    <a:pt x="2940" y="2554"/>
                    <a:pt x="2940" y="2085"/>
                  </a:cubicBezTo>
                  <a:lnTo>
                    <a:pt x="2940" y="854"/>
                  </a:lnTo>
                  <a:cubicBezTo>
                    <a:pt x="2940" y="385"/>
                    <a:pt x="2555" y="1"/>
                    <a:pt x="20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0"/>
            <p:cNvSpPr/>
            <p:nvPr/>
          </p:nvSpPr>
          <p:spPr>
            <a:xfrm>
              <a:off x="2873340" y="2421719"/>
              <a:ext cx="165240" cy="165307"/>
            </a:xfrm>
            <a:custGeom>
              <a:avLst/>
              <a:gdLst/>
              <a:ahLst/>
              <a:cxnLst/>
              <a:rect l="l" t="t" r="r" b="b"/>
              <a:pathLst>
                <a:path w="2754" h="2755" extrusionOk="0">
                  <a:moveTo>
                    <a:pt x="2427" y="1"/>
                  </a:moveTo>
                  <a:cubicBezTo>
                    <a:pt x="2542" y="147"/>
                    <a:pt x="2613" y="329"/>
                    <a:pt x="2613" y="529"/>
                  </a:cubicBezTo>
                  <a:lnTo>
                    <a:pt x="2613" y="1759"/>
                  </a:lnTo>
                  <a:cubicBezTo>
                    <a:pt x="2613" y="2228"/>
                    <a:pt x="2228" y="2613"/>
                    <a:pt x="1758" y="2613"/>
                  </a:cubicBezTo>
                  <a:lnTo>
                    <a:pt x="528" y="2613"/>
                  </a:lnTo>
                  <a:cubicBezTo>
                    <a:pt x="329" y="2613"/>
                    <a:pt x="145" y="2543"/>
                    <a:pt x="0" y="2428"/>
                  </a:cubicBezTo>
                  <a:lnTo>
                    <a:pt x="0" y="2428"/>
                  </a:lnTo>
                  <a:cubicBezTo>
                    <a:pt x="157" y="2626"/>
                    <a:pt x="399" y="2754"/>
                    <a:pt x="669" y="2754"/>
                  </a:cubicBezTo>
                  <a:lnTo>
                    <a:pt x="1899" y="2754"/>
                  </a:lnTo>
                  <a:cubicBezTo>
                    <a:pt x="2369" y="2754"/>
                    <a:pt x="2754" y="2369"/>
                    <a:pt x="2754" y="1900"/>
                  </a:cubicBezTo>
                  <a:lnTo>
                    <a:pt x="2754" y="669"/>
                  </a:lnTo>
                  <a:cubicBezTo>
                    <a:pt x="2754" y="399"/>
                    <a:pt x="2625" y="158"/>
                    <a:pt x="24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0"/>
            <p:cNvSpPr/>
            <p:nvPr/>
          </p:nvSpPr>
          <p:spPr>
            <a:xfrm>
              <a:off x="2923860" y="2452137"/>
              <a:ext cx="52920" cy="104284"/>
            </a:xfrm>
            <a:custGeom>
              <a:avLst/>
              <a:gdLst/>
              <a:ahLst/>
              <a:cxnLst/>
              <a:rect l="l" t="t" r="r" b="b"/>
              <a:pathLst>
                <a:path w="882" h="1738" extrusionOk="0">
                  <a:moveTo>
                    <a:pt x="442" y="1"/>
                  </a:moveTo>
                  <a:cubicBezTo>
                    <a:pt x="197" y="1"/>
                    <a:pt x="0" y="198"/>
                    <a:pt x="0" y="442"/>
                  </a:cubicBezTo>
                  <a:cubicBezTo>
                    <a:pt x="0" y="616"/>
                    <a:pt x="104" y="767"/>
                    <a:pt x="251" y="836"/>
                  </a:cubicBezTo>
                  <a:lnTo>
                    <a:pt x="32" y="1664"/>
                  </a:lnTo>
                  <a:cubicBezTo>
                    <a:pt x="24" y="1706"/>
                    <a:pt x="50" y="1738"/>
                    <a:pt x="93" y="1738"/>
                  </a:cubicBezTo>
                  <a:lnTo>
                    <a:pt x="792" y="1738"/>
                  </a:lnTo>
                  <a:cubicBezTo>
                    <a:pt x="834" y="1738"/>
                    <a:pt x="861" y="1705"/>
                    <a:pt x="854" y="1664"/>
                  </a:cubicBezTo>
                  <a:lnTo>
                    <a:pt x="635" y="836"/>
                  </a:lnTo>
                  <a:cubicBezTo>
                    <a:pt x="781" y="767"/>
                    <a:pt x="882" y="616"/>
                    <a:pt x="882" y="442"/>
                  </a:cubicBezTo>
                  <a:cubicBezTo>
                    <a:pt x="882" y="198"/>
                    <a:pt x="686"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60"/>
          <p:cNvGrpSpPr/>
          <p:nvPr/>
        </p:nvGrpSpPr>
        <p:grpSpPr>
          <a:xfrm>
            <a:off x="565000" y="3179217"/>
            <a:ext cx="1619721" cy="1200214"/>
            <a:chOff x="565000" y="3126601"/>
            <a:chExt cx="1619721" cy="1200214"/>
          </a:xfrm>
        </p:grpSpPr>
        <p:sp>
          <p:nvSpPr>
            <p:cNvPr id="1866" name="Google Shape;1866;p60"/>
            <p:cNvSpPr/>
            <p:nvPr/>
          </p:nvSpPr>
          <p:spPr>
            <a:xfrm>
              <a:off x="1160930" y="3126601"/>
              <a:ext cx="1023770" cy="780353"/>
            </a:xfrm>
            <a:custGeom>
              <a:avLst/>
              <a:gdLst/>
              <a:ahLst/>
              <a:cxnLst/>
              <a:rect l="l" t="t" r="r" b="b"/>
              <a:pathLst>
                <a:path w="49940" h="38066" extrusionOk="0">
                  <a:moveTo>
                    <a:pt x="2865" y="0"/>
                  </a:moveTo>
                  <a:cubicBezTo>
                    <a:pt x="1207" y="0"/>
                    <a:pt x="1" y="1348"/>
                    <a:pt x="188" y="2997"/>
                  </a:cubicBezTo>
                  <a:lnTo>
                    <a:pt x="3816" y="35065"/>
                  </a:lnTo>
                  <a:cubicBezTo>
                    <a:pt x="4002" y="36716"/>
                    <a:pt x="5516" y="38065"/>
                    <a:pt x="7174" y="38065"/>
                  </a:cubicBezTo>
                  <a:lnTo>
                    <a:pt x="42795" y="38065"/>
                  </a:lnTo>
                  <a:cubicBezTo>
                    <a:pt x="44453" y="38065"/>
                    <a:pt x="45993" y="36719"/>
                    <a:pt x="46214" y="35073"/>
                  </a:cubicBezTo>
                  <a:lnTo>
                    <a:pt x="49720" y="8976"/>
                  </a:lnTo>
                  <a:cubicBezTo>
                    <a:pt x="49939" y="7332"/>
                    <a:pt x="48762" y="5984"/>
                    <a:pt x="47100" y="5984"/>
                  </a:cubicBezTo>
                  <a:lnTo>
                    <a:pt x="28992" y="5984"/>
                  </a:lnTo>
                  <a:lnTo>
                    <a:pt x="28992" y="5987"/>
                  </a:lnTo>
                  <a:cubicBezTo>
                    <a:pt x="27331" y="5987"/>
                    <a:pt x="25974" y="4639"/>
                    <a:pt x="25974" y="2993"/>
                  </a:cubicBezTo>
                  <a:cubicBezTo>
                    <a:pt x="25974" y="1345"/>
                    <a:pt x="24613" y="0"/>
                    <a:pt x="229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0"/>
            <p:cNvSpPr/>
            <p:nvPr/>
          </p:nvSpPr>
          <p:spPr>
            <a:xfrm>
              <a:off x="1261872" y="3184329"/>
              <a:ext cx="821332" cy="781070"/>
            </a:xfrm>
            <a:custGeom>
              <a:avLst/>
              <a:gdLst/>
              <a:ahLst/>
              <a:cxnLst/>
              <a:rect l="l" t="t" r="r" b="b"/>
              <a:pathLst>
                <a:path w="40065" h="38101" extrusionOk="0">
                  <a:moveTo>
                    <a:pt x="0" y="1"/>
                  </a:moveTo>
                  <a:lnTo>
                    <a:pt x="0" y="38100"/>
                  </a:lnTo>
                  <a:lnTo>
                    <a:pt x="40065" y="38100"/>
                  </a:lnTo>
                  <a:lnTo>
                    <a:pt x="400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0"/>
            <p:cNvSpPr/>
            <p:nvPr/>
          </p:nvSpPr>
          <p:spPr>
            <a:xfrm>
              <a:off x="1160930" y="3223873"/>
              <a:ext cx="1023770" cy="780415"/>
            </a:xfrm>
            <a:custGeom>
              <a:avLst/>
              <a:gdLst/>
              <a:ahLst/>
              <a:cxnLst/>
              <a:rect l="l" t="t" r="r" b="b"/>
              <a:pathLst>
                <a:path w="49940" h="38069" extrusionOk="0">
                  <a:moveTo>
                    <a:pt x="2865" y="1"/>
                  </a:moveTo>
                  <a:cubicBezTo>
                    <a:pt x="1207" y="1"/>
                    <a:pt x="1" y="1350"/>
                    <a:pt x="188" y="2999"/>
                  </a:cubicBezTo>
                  <a:lnTo>
                    <a:pt x="3816" y="35068"/>
                  </a:lnTo>
                  <a:cubicBezTo>
                    <a:pt x="4002" y="36718"/>
                    <a:pt x="5516" y="38068"/>
                    <a:pt x="7174" y="38068"/>
                  </a:cubicBezTo>
                  <a:lnTo>
                    <a:pt x="42795" y="38068"/>
                  </a:lnTo>
                  <a:cubicBezTo>
                    <a:pt x="44453" y="38068"/>
                    <a:pt x="45993" y="36721"/>
                    <a:pt x="46214" y="35076"/>
                  </a:cubicBezTo>
                  <a:lnTo>
                    <a:pt x="49720" y="8978"/>
                  </a:lnTo>
                  <a:cubicBezTo>
                    <a:pt x="49939" y="7332"/>
                    <a:pt x="48762" y="5986"/>
                    <a:pt x="47100" y="5986"/>
                  </a:cubicBezTo>
                  <a:lnTo>
                    <a:pt x="28992" y="5986"/>
                  </a:lnTo>
                  <a:cubicBezTo>
                    <a:pt x="27331" y="5986"/>
                    <a:pt x="25974" y="4638"/>
                    <a:pt x="25974" y="2994"/>
                  </a:cubicBezTo>
                  <a:cubicBezTo>
                    <a:pt x="25974" y="1346"/>
                    <a:pt x="24613" y="1"/>
                    <a:pt x="22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0"/>
            <p:cNvSpPr/>
            <p:nvPr/>
          </p:nvSpPr>
          <p:spPr>
            <a:xfrm>
              <a:off x="2005796" y="3346586"/>
              <a:ext cx="178924" cy="657681"/>
            </a:xfrm>
            <a:custGeom>
              <a:avLst/>
              <a:gdLst/>
              <a:ahLst/>
              <a:cxnLst/>
              <a:rect l="l" t="t" r="r" b="b"/>
              <a:pathLst>
                <a:path w="8728" h="32082" extrusionOk="0">
                  <a:moveTo>
                    <a:pt x="4308" y="0"/>
                  </a:moveTo>
                  <a:cubicBezTo>
                    <a:pt x="5967" y="0"/>
                    <a:pt x="7147" y="1345"/>
                    <a:pt x="6928" y="2992"/>
                  </a:cubicBezTo>
                  <a:lnTo>
                    <a:pt x="3422" y="29089"/>
                  </a:lnTo>
                  <a:cubicBezTo>
                    <a:pt x="3199" y="30733"/>
                    <a:pt x="1661" y="32081"/>
                    <a:pt x="0" y="32081"/>
                  </a:cubicBezTo>
                  <a:lnTo>
                    <a:pt x="1582" y="32081"/>
                  </a:lnTo>
                  <a:cubicBezTo>
                    <a:pt x="3240" y="32081"/>
                    <a:pt x="4780" y="30733"/>
                    <a:pt x="5001" y="29089"/>
                  </a:cubicBezTo>
                  <a:lnTo>
                    <a:pt x="8507" y="2989"/>
                  </a:lnTo>
                  <a:cubicBezTo>
                    <a:pt x="8728" y="1345"/>
                    <a:pt x="7550" y="0"/>
                    <a:pt x="58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0"/>
            <p:cNvSpPr/>
            <p:nvPr/>
          </p:nvSpPr>
          <p:spPr>
            <a:xfrm>
              <a:off x="1599015" y="3223873"/>
              <a:ext cx="156251" cy="122734"/>
            </a:xfrm>
            <a:custGeom>
              <a:avLst/>
              <a:gdLst/>
              <a:ahLst/>
              <a:cxnLst/>
              <a:rect l="l" t="t" r="r" b="b"/>
              <a:pathLst>
                <a:path w="7622" h="5987" extrusionOk="0">
                  <a:moveTo>
                    <a:pt x="3" y="1"/>
                  </a:moveTo>
                  <a:cubicBezTo>
                    <a:pt x="2" y="1"/>
                    <a:pt x="1" y="1"/>
                    <a:pt x="1" y="1"/>
                  </a:cubicBezTo>
                  <a:lnTo>
                    <a:pt x="6" y="1"/>
                  </a:lnTo>
                  <a:cubicBezTo>
                    <a:pt x="5" y="1"/>
                    <a:pt x="4" y="1"/>
                    <a:pt x="3" y="1"/>
                  </a:cubicBezTo>
                  <a:close/>
                  <a:moveTo>
                    <a:pt x="6" y="1"/>
                  </a:moveTo>
                  <a:cubicBezTo>
                    <a:pt x="1662" y="2"/>
                    <a:pt x="3021" y="1347"/>
                    <a:pt x="3021" y="2994"/>
                  </a:cubicBezTo>
                  <a:cubicBezTo>
                    <a:pt x="3021" y="4641"/>
                    <a:pt x="4376" y="5986"/>
                    <a:pt x="6039" y="5986"/>
                  </a:cubicBezTo>
                  <a:lnTo>
                    <a:pt x="7621" y="5986"/>
                  </a:lnTo>
                  <a:cubicBezTo>
                    <a:pt x="5959" y="5986"/>
                    <a:pt x="4602" y="4638"/>
                    <a:pt x="4602" y="2994"/>
                  </a:cubicBezTo>
                  <a:cubicBezTo>
                    <a:pt x="4602" y="1346"/>
                    <a:pt x="3240" y="1"/>
                    <a:pt x="1582" y="1"/>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0"/>
            <p:cNvSpPr/>
            <p:nvPr/>
          </p:nvSpPr>
          <p:spPr>
            <a:xfrm>
              <a:off x="565000" y="3355502"/>
              <a:ext cx="1123211" cy="971312"/>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0"/>
            <p:cNvSpPr/>
            <p:nvPr/>
          </p:nvSpPr>
          <p:spPr>
            <a:xfrm>
              <a:off x="615878" y="3391582"/>
              <a:ext cx="1021499" cy="896357"/>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0"/>
            <p:cNvSpPr/>
            <p:nvPr/>
          </p:nvSpPr>
          <p:spPr>
            <a:xfrm>
              <a:off x="929130" y="3658205"/>
              <a:ext cx="413117" cy="322708"/>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60"/>
          <p:cNvGrpSpPr/>
          <p:nvPr/>
        </p:nvGrpSpPr>
        <p:grpSpPr>
          <a:xfrm>
            <a:off x="2554273" y="2993209"/>
            <a:ext cx="1723320" cy="1572231"/>
            <a:chOff x="2554273" y="2993209"/>
            <a:chExt cx="1723320" cy="1572231"/>
          </a:xfrm>
        </p:grpSpPr>
        <p:sp>
          <p:nvSpPr>
            <p:cNvPr id="1875" name="Google Shape;1875;p60"/>
            <p:cNvSpPr/>
            <p:nvPr/>
          </p:nvSpPr>
          <p:spPr>
            <a:xfrm>
              <a:off x="2684473" y="3172121"/>
              <a:ext cx="1393080" cy="1393318"/>
            </a:xfrm>
            <a:custGeom>
              <a:avLst/>
              <a:gdLst/>
              <a:ahLst/>
              <a:cxnLst/>
              <a:rect l="l" t="t" r="r" b="b"/>
              <a:pathLst>
                <a:path w="23218" h="23221" extrusionOk="0">
                  <a:moveTo>
                    <a:pt x="11610" y="1"/>
                  </a:moveTo>
                  <a:cubicBezTo>
                    <a:pt x="5198" y="1"/>
                    <a:pt x="1" y="5200"/>
                    <a:pt x="1" y="11610"/>
                  </a:cubicBezTo>
                  <a:cubicBezTo>
                    <a:pt x="1" y="18023"/>
                    <a:pt x="5198" y="23221"/>
                    <a:pt x="11610" y="23221"/>
                  </a:cubicBezTo>
                  <a:cubicBezTo>
                    <a:pt x="18020" y="23221"/>
                    <a:pt x="23218" y="18021"/>
                    <a:pt x="23218" y="11610"/>
                  </a:cubicBezTo>
                  <a:cubicBezTo>
                    <a:pt x="23218" y="5200"/>
                    <a:pt x="18020" y="1"/>
                    <a:pt x="116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0"/>
            <p:cNvSpPr/>
            <p:nvPr/>
          </p:nvSpPr>
          <p:spPr>
            <a:xfrm>
              <a:off x="3203893" y="3488668"/>
              <a:ext cx="354240" cy="475640"/>
            </a:xfrm>
            <a:custGeom>
              <a:avLst/>
              <a:gdLst/>
              <a:ahLst/>
              <a:cxnLst/>
              <a:rect l="l" t="t" r="r" b="b"/>
              <a:pathLst>
                <a:path w="5904" h="7927" extrusionOk="0">
                  <a:moveTo>
                    <a:pt x="2953" y="0"/>
                  </a:moveTo>
                  <a:cubicBezTo>
                    <a:pt x="1324" y="0"/>
                    <a:pt x="1" y="1774"/>
                    <a:pt x="1" y="3964"/>
                  </a:cubicBezTo>
                  <a:cubicBezTo>
                    <a:pt x="1" y="6153"/>
                    <a:pt x="1323" y="7927"/>
                    <a:pt x="2953" y="7927"/>
                  </a:cubicBezTo>
                  <a:cubicBezTo>
                    <a:pt x="4581" y="7927"/>
                    <a:pt x="5903" y="6153"/>
                    <a:pt x="5903" y="3964"/>
                  </a:cubicBezTo>
                  <a:cubicBezTo>
                    <a:pt x="5903" y="1774"/>
                    <a:pt x="4583" y="0"/>
                    <a:pt x="2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0"/>
            <p:cNvSpPr/>
            <p:nvPr/>
          </p:nvSpPr>
          <p:spPr>
            <a:xfrm>
              <a:off x="3012793" y="3999787"/>
              <a:ext cx="736380" cy="565584"/>
            </a:xfrm>
            <a:custGeom>
              <a:avLst/>
              <a:gdLst/>
              <a:ahLst/>
              <a:cxnLst/>
              <a:rect l="l" t="t" r="r" b="b"/>
              <a:pathLst>
                <a:path w="12273" h="9426" extrusionOk="0">
                  <a:moveTo>
                    <a:pt x="6138" y="1"/>
                  </a:moveTo>
                  <a:cubicBezTo>
                    <a:pt x="2747" y="1"/>
                    <a:pt x="0" y="2748"/>
                    <a:pt x="0" y="6138"/>
                  </a:cubicBezTo>
                  <a:cubicBezTo>
                    <a:pt x="0" y="6718"/>
                    <a:pt x="81" y="7280"/>
                    <a:pt x="231" y="7813"/>
                  </a:cubicBezTo>
                  <a:cubicBezTo>
                    <a:pt x="1962" y="8837"/>
                    <a:pt x="3981" y="9426"/>
                    <a:pt x="6138" y="9426"/>
                  </a:cubicBezTo>
                  <a:cubicBezTo>
                    <a:pt x="8293" y="9426"/>
                    <a:pt x="10311" y="8837"/>
                    <a:pt x="12041" y="7814"/>
                  </a:cubicBezTo>
                  <a:cubicBezTo>
                    <a:pt x="12193" y="7280"/>
                    <a:pt x="12273" y="6718"/>
                    <a:pt x="12273" y="6138"/>
                  </a:cubicBezTo>
                  <a:cubicBezTo>
                    <a:pt x="12273" y="2748"/>
                    <a:pt x="9527" y="1"/>
                    <a:pt x="6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0"/>
            <p:cNvSpPr/>
            <p:nvPr/>
          </p:nvSpPr>
          <p:spPr>
            <a:xfrm>
              <a:off x="3609193" y="3096764"/>
              <a:ext cx="504300" cy="504321"/>
            </a:xfrm>
            <a:custGeom>
              <a:avLst/>
              <a:gdLst/>
              <a:ahLst/>
              <a:cxnLst/>
              <a:rect l="l" t="t" r="r" b="b"/>
              <a:pathLst>
                <a:path w="8405" h="8405" extrusionOk="0">
                  <a:moveTo>
                    <a:pt x="4202" y="0"/>
                  </a:moveTo>
                  <a:cubicBezTo>
                    <a:pt x="1882" y="0"/>
                    <a:pt x="1" y="1883"/>
                    <a:pt x="1" y="4203"/>
                  </a:cubicBezTo>
                  <a:cubicBezTo>
                    <a:pt x="1" y="6525"/>
                    <a:pt x="1882" y="8405"/>
                    <a:pt x="4202" y="8405"/>
                  </a:cubicBezTo>
                  <a:cubicBezTo>
                    <a:pt x="6522" y="8405"/>
                    <a:pt x="8404" y="6523"/>
                    <a:pt x="8404" y="4203"/>
                  </a:cubicBezTo>
                  <a:cubicBezTo>
                    <a:pt x="8404" y="1883"/>
                    <a:pt x="6522" y="0"/>
                    <a:pt x="4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0"/>
            <p:cNvSpPr/>
            <p:nvPr/>
          </p:nvSpPr>
          <p:spPr>
            <a:xfrm>
              <a:off x="3651133" y="3138703"/>
              <a:ext cx="420480" cy="420438"/>
            </a:xfrm>
            <a:custGeom>
              <a:avLst/>
              <a:gdLst/>
              <a:ahLst/>
              <a:cxnLst/>
              <a:rect l="l" t="t" r="r" b="b"/>
              <a:pathLst>
                <a:path w="7008" h="7007" extrusionOk="0">
                  <a:moveTo>
                    <a:pt x="3507" y="0"/>
                  </a:moveTo>
                  <a:cubicBezTo>
                    <a:pt x="3506" y="0"/>
                    <a:pt x="3505" y="0"/>
                    <a:pt x="3505" y="0"/>
                  </a:cubicBezTo>
                  <a:cubicBezTo>
                    <a:pt x="1570" y="0"/>
                    <a:pt x="1" y="1569"/>
                    <a:pt x="1" y="3504"/>
                  </a:cubicBezTo>
                  <a:cubicBezTo>
                    <a:pt x="1" y="5439"/>
                    <a:pt x="1570" y="7007"/>
                    <a:pt x="3505" y="7007"/>
                  </a:cubicBezTo>
                  <a:cubicBezTo>
                    <a:pt x="5438" y="7007"/>
                    <a:pt x="7007" y="5440"/>
                    <a:pt x="7007" y="3504"/>
                  </a:cubicBezTo>
                  <a:cubicBezTo>
                    <a:pt x="7007" y="1569"/>
                    <a:pt x="5439" y="0"/>
                    <a:pt x="35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0"/>
            <p:cNvSpPr/>
            <p:nvPr/>
          </p:nvSpPr>
          <p:spPr>
            <a:xfrm>
              <a:off x="3848173" y="3138643"/>
              <a:ext cx="223440" cy="420558"/>
            </a:xfrm>
            <a:custGeom>
              <a:avLst/>
              <a:gdLst/>
              <a:ahLst/>
              <a:cxnLst/>
              <a:rect l="l" t="t" r="r" b="b"/>
              <a:pathLst>
                <a:path w="3724" h="7009" extrusionOk="0">
                  <a:moveTo>
                    <a:pt x="219" y="0"/>
                  </a:moveTo>
                  <a:cubicBezTo>
                    <a:pt x="146" y="0"/>
                    <a:pt x="73" y="7"/>
                    <a:pt x="1" y="12"/>
                  </a:cubicBezTo>
                  <a:cubicBezTo>
                    <a:pt x="1834" y="125"/>
                    <a:pt x="3287" y="1644"/>
                    <a:pt x="3287" y="3505"/>
                  </a:cubicBezTo>
                  <a:cubicBezTo>
                    <a:pt x="3287" y="5367"/>
                    <a:pt x="1835" y="6885"/>
                    <a:pt x="1" y="6997"/>
                  </a:cubicBezTo>
                  <a:cubicBezTo>
                    <a:pt x="73" y="7002"/>
                    <a:pt x="146" y="7009"/>
                    <a:pt x="219" y="7009"/>
                  </a:cubicBezTo>
                  <a:cubicBezTo>
                    <a:pt x="2154" y="7009"/>
                    <a:pt x="3722" y="5441"/>
                    <a:pt x="3722" y="3506"/>
                  </a:cubicBezTo>
                  <a:cubicBezTo>
                    <a:pt x="3723" y="1570"/>
                    <a:pt x="2154" y="0"/>
                    <a:pt x="219" y="0"/>
                  </a:cubicBezTo>
                  <a:close/>
                </a:path>
              </a:pathLst>
            </a:custGeom>
            <a:solidFill>
              <a:srgbClr val="EFE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0"/>
            <p:cNvSpPr/>
            <p:nvPr/>
          </p:nvSpPr>
          <p:spPr>
            <a:xfrm>
              <a:off x="3776533" y="3751577"/>
              <a:ext cx="501060" cy="238870"/>
            </a:xfrm>
            <a:custGeom>
              <a:avLst/>
              <a:gdLst/>
              <a:ahLst/>
              <a:cxnLst/>
              <a:rect l="l" t="t" r="r" b="b"/>
              <a:pathLst>
                <a:path w="8351" h="3981" extrusionOk="0">
                  <a:moveTo>
                    <a:pt x="6361" y="726"/>
                  </a:moveTo>
                  <a:cubicBezTo>
                    <a:pt x="7061" y="726"/>
                    <a:pt x="7626" y="1292"/>
                    <a:pt x="7626" y="1991"/>
                  </a:cubicBezTo>
                  <a:cubicBezTo>
                    <a:pt x="7626" y="2690"/>
                    <a:pt x="7061" y="3256"/>
                    <a:pt x="6361" y="3256"/>
                  </a:cubicBezTo>
                  <a:cubicBezTo>
                    <a:pt x="5662" y="3256"/>
                    <a:pt x="5096" y="2690"/>
                    <a:pt x="5096" y="1991"/>
                  </a:cubicBezTo>
                  <a:cubicBezTo>
                    <a:pt x="5096" y="1292"/>
                    <a:pt x="5662" y="726"/>
                    <a:pt x="6361" y="726"/>
                  </a:cubicBezTo>
                  <a:close/>
                  <a:moveTo>
                    <a:pt x="6361" y="0"/>
                  </a:moveTo>
                  <a:cubicBezTo>
                    <a:pt x="5385" y="0"/>
                    <a:pt x="4574" y="708"/>
                    <a:pt x="4406" y="1636"/>
                  </a:cubicBezTo>
                  <a:lnTo>
                    <a:pt x="341" y="1636"/>
                  </a:lnTo>
                  <a:cubicBezTo>
                    <a:pt x="155" y="1636"/>
                    <a:pt x="1" y="1790"/>
                    <a:pt x="1" y="1976"/>
                  </a:cubicBezTo>
                  <a:lnTo>
                    <a:pt x="1" y="3084"/>
                  </a:lnTo>
                  <a:cubicBezTo>
                    <a:pt x="1" y="3303"/>
                    <a:pt x="170" y="3412"/>
                    <a:pt x="340" y="3412"/>
                  </a:cubicBezTo>
                  <a:cubicBezTo>
                    <a:pt x="510" y="3412"/>
                    <a:pt x="679" y="3303"/>
                    <a:pt x="679" y="3084"/>
                  </a:cubicBezTo>
                  <a:lnTo>
                    <a:pt x="679" y="2651"/>
                  </a:lnTo>
                  <a:lnTo>
                    <a:pt x="1035" y="2651"/>
                  </a:lnTo>
                  <a:lnTo>
                    <a:pt x="1035" y="2779"/>
                  </a:lnTo>
                  <a:cubicBezTo>
                    <a:pt x="1035" y="2998"/>
                    <a:pt x="1205" y="3108"/>
                    <a:pt x="1374" y="3108"/>
                  </a:cubicBezTo>
                  <a:cubicBezTo>
                    <a:pt x="1544" y="3108"/>
                    <a:pt x="1714" y="2998"/>
                    <a:pt x="1713" y="2779"/>
                  </a:cubicBezTo>
                  <a:cubicBezTo>
                    <a:pt x="1714" y="2624"/>
                    <a:pt x="1714" y="2468"/>
                    <a:pt x="1714" y="2315"/>
                  </a:cubicBezTo>
                  <a:lnTo>
                    <a:pt x="2121" y="2315"/>
                  </a:lnTo>
                  <a:lnTo>
                    <a:pt x="2121" y="2779"/>
                  </a:lnTo>
                  <a:cubicBezTo>
                    <a:pt x="2121" y="2998"/>
                    <a:pt x="2291" y="3108"/>
                    <a:pt x="2460" y="3108"/>
                  </a:cubicBezTo>
                  <a:cubicBezTo>
                    <a:pt x="2630" y="3108"/>
                    <a:pt x="2799" y="2998"/>
                    <a:pt x="2799" y="2779"/>
                  </a:cubicBezTo>
                  <a:lnTo>
                    <a:pt x="2799" y="2315"/>
                  </a:lnTo>
                  <a:lnTo>
                    <a:pt x="4404" y="2315"/>
                  </a:lnTo>
                  <a:cubicBezTo>
                    <a:pt x="4558" y="3259"/>
                    <a:pt x="5374" y="3981"/>
                    <a:pt x="6361" y="3981"/>
                  </a:cubicBezTo>
                  <a:cubicBezTo>
                    <a:pt x="7459" y="3981"/>
                    <a:pt x="8350" y="3091"/>
                    <a:pt x="8350" y="1991"/>
                  </a:cubicBezTo>
                  <a:cubicBezTo>
                    <a:pt x="8350" y="891"/>
                    <a:pt x="7459" y="0"/>
                    <a:pt x="63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0"/>
            <p:cNvSpPr/>
            <p:nvPr/>
          </p:nvSpPr>
          <p:spPr>
            <a:xfrm>
              <a:off x="2659093" y="4022886"/>
              <a:ext cx="539220" cy="539422"/>
            </a:xfrm>
            <a:custGeom>
              <a:avLst/>
              <a:gdLst/>
              <a:ahLst/>
              <a:cxnLst/>
              <a:rect l="l" t="t" r="r" b="b"/>
              <a:pathLst>
                <a:path w="8987" h="8990" extrusionOk="0">
                  <a:moveTo>
                    <a:pt x="4494" y="1"/>
                  </a:moveTo>
                  <a:cubicBezTo>
                    <a:pt x="2012" y="1"/>
                    <a:pt x="0" y="2013"/>
                    <a:pt x="0" y="4496"/>
                  </a:cubicBezTo>
                  <a:cubicBezTo>
                    <a:pt x="0" y="6977"/>
                    <a:pt x="2012" y="8989"/>
                    <a:pt x="4494" y="8989"/>
                  </a:cubicBezTo>
                  <a:cubicBezTo>
                    <a:pt x="6975" y="8989"/>
                    <a:pt x="8987" y="6977"/>
                    <a:pt x="8987" y="4496"/>
                  </a:cubicBezTo>
                  <a:cubicBezTo>
                    <a:pt x="8987" y="2013"/>
                    <a:pt x="6975" y="1"/>
                    <a:pt x="44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0"/>
            <p:cNvSpPr/>
            <p:nvPr/>
          </p:nvSpPr>
          <p:spPr>
            <a:xfrm>
              <a:off x="2883913" y="4022886"/>
              <a:ext cx="314400" cy="539422"/>
            </a:xfrm>
            <a:custGeom>
              <a:avLst/>
              <a:gdLst/>
              <a:ahLst/>
              <a:cxnLst/>
              <a:rect l="l" t="t" r="r" b="b"/>
              <a:pathLst>
                <a:path w="5240" h="8990" extrusionOk="0">
                  <a:moveTo>
                    <a:pt x="746" y="1"/>
                  </a:moveTo>
                  <a:cubicBezTo>
                    <a:pt x="491" y="1"/>
                    <a:pt x="244" y="22"/>
                    <a:pt x="1" y="63"/>
                  </a:cubicBezTo>
                  <a:cubicBezTo>
                    <a:pt x="2128" y="418"/>
                    <a:pt x="3750" y="2266"/>
                    <a:pt x="3750" y="4494"/>
                  </a:cubicBezTo>
                  <a:cubicBezTo>
                    <a:pt x="3750" y="6722"/>
                    <a:pt x="2127" y="8571"/>
                    <a:pt x="1" y="8927"/>
                  </a:cubicBezTo>
                  <a:cubicBezTo>
                    <a:pt x="244" y="8968"/>
                    <a:pt x="491" y="8989"/>
                    <a:pt x="746" y="8989"/>
                  </a:cubicBezTo>
                  <a:cubicBezTo>
                    <a:pt x="3228" y="8989"/>
                    <a:pt x="5239" y="6977"/>
                    <a:pt x="5239" y="4494"/>
                  </a:cubicBezTo>
                  <a:cubicBezTo>
                    <a:pt x="5240" y="2013"/>
                    <a:pt x="3228" y="1"/>
                    <a:pt x="7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0"/>
            <p:cNvSpPr/>
            <p:nvPr/>
          </p:nvSpPr>
          <p:spPr>
            <a:xfrm>
              <a:off x="2847193" y="4128062"/>
              <a:ext cx="163140" cy="160567"/>
            </a:xfrm>
            <a:custGeom>
              <a:avLst/>
              <a:gdLst/>
              <a:ahLst/>
              <a:cxnLst/>
              <a:rect l="l" t="t" r="r" b="b"/>
              <a:pathLst>
                <a:path w="2719" h="2676" extrusionOk="0">
                  <a:moveTo>
                    <a:pt x="1547" y="353"/>
                  </a:moveTo>
                  <a:cubicBezTo>
                    <a:pt x="2000" y="353"/>
                    <a:pt x="2366" y="720"/>
                    <a:pt x="2366" y="1171"/>
                  </a:cubicBezTo>
                  <a:lnTo>
                    <a:pt x="2366" y="1507"/>
                  </a:lnTo>
                  <a:cubicBezTo>
                    <a:pt x="2366" y="1958"/>
                    <a:pt x="1999" y="2326"/>
                    <a:pt x="1547" y="2326"/>
                  </a:cubicBezTo>
                  <a:lnTo>
                    <a:pt x="1169" y="2326"/>
                  </a:lnTo>
                  <a:cubicBezTo>
                    <a:pt x="717" y="2326"/>
                    <a:pt x="350" y="1958"/>
                    <a:pt x="350" y="1507"/>
                  </a:cubicBezTo>
                  <a:lnTo>
                    <a:pt x="350" y="1171"/>
                  </a:lnTo>
                  <a:cubicBezTo>
                    <a:pt x="350" y="720"/>
                    <a:pt x="716" y="353"/>
                    <a:pt x="1169" y="353"/>
                  </a:cubicBezTo>
                  <a:close/>
                  <a:moveTo>
                    <a:pt x="1170" y="0"/>
                  </a:moveTo>
                  <a:cubicBezTo>
                    <a:pt x="525" y="0"/>
                    <a:pt x="1" y="524"/>
                    <a:pt x="1" y="1170"/>
                  </a:cubicBezTo>
                  <a:lnTo>
                    <a:pt x="1" y="1506"/>
                  </a:lnTo>
                  <a:cubicBezTo>
                    <a:pt x="1" y="2151"/>
                    <a:pt x="524" y="2676"/>
                    <a:pt x="1170" y="2676"/>
                  </a:cubicBezTo>
                  <a:lnTo>
                    <a:pt x="1548" y="2676"/>
                  </a:lnTo>
                  <a:cubicBezTo>
                    <a:pt x="2193" y="2676"/>
                    <a:pt x="2719" y="2151"/>
                    <a:pt x="2719" y="1506"/>
                  </a:cubicBezTo>
                  <a:lnTo>
                    <a:pt x="2719" y="1170"/>
                  </a:lnTo>
                  <a:cubicBezTo>
                    <a:pt x="2719" y="524"/>
                    <a:pt x="2194" y="0"/>
                    <a:pt x="1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0"/>
            <p:cNvSpPr/>
            <p:nvPr/>
          </p:nvSpPr>
          <p:spPr>
            <a:xfrm>
              <a:off x="2810233" y="4220158"/>
              <a:ext cx="236880" cy="236890"/>
            </a:xfrm>
            <a:custGeom>
              <a:avLst/>
              <a:gdLst/>
              <a:ahLst/>
              <a:cxnLst/>
              <a:rect l="l" t="t" r="r" b="b"/>
              <a:pathLst>
                <a:path w="3948" h="3948" extrusionOk="0">
                  <a:moveTo>
                    <a:pt x="1149" y="0"/>
                  </a:moveTo>
                  <a:cubicBezTo>
                    <a:pt x="517" y="0"/>
                    <a:pt x="1" y="517"/>
                    <a:pt x="1" y="1148"/>
                  </a:cubicBezTo>
                  <a:lnTo>
                    <a:pt x="1" y="2800"/>
                  </a:lnTo>
                  <a:cubicBezTo>
                    <a:pt x="1" y="3431"/>
                    <a:pt x="517" y="3948"/>
                    <a:pt x="1149" y="3948"/>
                  </a:cubicBezTo>
                  <a:lnTo>
                    <a:pt x="2799" y="3948"/>
                  </a:lnTo>
                  <a:cubicBezTo>
                    <a:pt x="3431" y="3948"/>
                    <a:pt x="3947" y="3431"/>
                    <a:pt x="3947" y="2800"/>
                  </a:cubicBezTo>
                  <a:lnTo>
                    <a:pt x="3947" y="1148"/>
                  </a:lnTo>
                  <a:cubicBezTo>
                    <a:pt x="3947" y="517"/>
                    <a:pt x="3431" y="0"/>
                    <a:pt x="27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0"/>
            <p:cNvSpPr/>
            <p:nvPr/>
          </p:nvSpPr>
          <p:spPr>
            <a:xfrm>
              <a:off x="2825293" y="4235097"/>
              <a:ext cx="221880" cy="222009"/>
            </a:xfrm>
            <a:custGeom>
              <a:avLst/>
              <a:gdLst/>
              <a:ahLst/>
              <a:cxnLst/>
              <a:rect l="l" t="t" r="r" b="b"/>
              <a:pathLst>
                <a:path w="3698" h="3700" extrusionOk="0">
                  <a:moveTo>
                    <a:pt x="3259" y="1"/>
                  </a:moveTo>
                  <a:cubicBezTo>
                    <a:pt x="3414" y="196"/>
                    <a:pt x="3508" y="443"/>
                    <a:pt x="3508" y="710"/>
                  </a:cubicBezTo>
                  <a:lnTo>
                    <a:pt x="3508" y="2363"/>
                  </a:lnTo>
                  <a:cubicBezTo>
                    <a:pt x="3508" y="2994"/>
                    <a:pt x="2992" y="3511"/>
                    <a:pt x="2361" y="3511"/>
                  </a:cubicBezTo>
                  <a:lnTo>
                    <a:pt x="710" y="3511"/>
                  </a:lnTo>
                  <a:cubicBezTo>
                    <a:pt x="442" y="3511"/>
                    <a:pt x="195" y="3417"/>
                    <a:pt x="0" y="3261"/>
                  </a:cubicBezTo>
                  <a:lnTo>
                    <a:pt x="0" y="3261"/>
                  </a:lnTo>
                  <a:cubicBezTo>
                    <a:pt x="211" y="3527"/>
                    <a:pt x="536" y="3700"/>
                    <a:pt x="899" y="3700"/>
                  </a:cubicBezTo>
                  <a:lnTo>
                    <a:pt x="2549" y="3700"/>
                  </a:lnTo>
                  <a:cubicBezTo>
                    <a:pt x="3181" y="3700"/>
                    <a:pt x="3697" y="3183"/>
                    <a:pt x="3697" y="2552"/>
                  </a:cubicBezTo>
                  <a:lnTo>
                    <a:pt x="3697" y="900"/>
                  </a:lnTo>
                  <a:cubicBezTo>
                    <a:pt x="3696" y="535"/>
                    <a:pt x="3524" y="210"/>
                    <a:pt x="3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0"/>
            <p:cNvSpPr/>
            <p:nvPr/>
          </p:nvSpPr>
          <p:spPr>
            <a:xfrm>
              <a:off x="2893093" y="4275836"/>
              <a:ext cx="71100" cy="140166"/>
            </a:xfrm>
            <a:custGeom>
              <a:avLst/>
              <a:gdLst/>
              <a:ahLst/>
              <a:cxnLst/>
              <a:rect l="l" t="t" r="r" b="b"/>
              <a:pathLst>
                <a:path w="1185" h="2336" extrusionOk="0">
                  <a:moveTo>
                    <a:pt x="593" y="1"/>
                  </a:moveTo>
                  <a:cubicBezTo>
                    <a:pt x="266" y="1"/>
                    <a:pt x="0" y="266"/>
                    <a:pt x="0" y="594"/>
                  </a:cubicBezTo>
                  <a:cubicBezTo>
                    <a:pt x="0" y="828"/>
                    <a:pt x="139" y="1029"/>
                    <a:pt x="337" y="1125"/>
                  </a:cubicBezTo>
                  <a:lnTo>
                    <a:pt x="42" y="2234"/>
                  </a:lnTo>
                  <a:cubicBezTo>
                    <a:pt x="31" y="2289"/>
                    <a:pt x="68" y="2335"/>
                    <a:pt x="124" y="2335"/>
                  </a:cubicBezTo>
                  <a:lnTo>
                    <a:pt x="1063" y="2335"/>
                  </a:lnTo>
                  <a:cubicBezTo>
                    <a:pt x="1118" y="2335"/>
                    <a:pt x="1156" y="2289"/>
                    <a:pt x="1144" y="2234"/>
                  </a:cubicBezTo>
                  <a:lnTo>
                    <a:pt x="850" y="1125"/>
                  </a:lnTo>
                  <a:cubicBezTo>
                    <a:pt x="1048" y="1029"/>
                    <a:pt x="1185" y="828"/>
                    <a:pt x="1185" y="594"/>
                  </a:cubicBezTo>
                  <a:cubicBezTo>
                    <a:pt x="1185" y="266"/>
                    <a:pt x="921" y="1"/>
                    <a:pt x="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0"/>
            <p:cNvSpPr/>
            <p:nvPr/>
          </p:nvSpPr>
          <p:spPr>
            <a:xfrm>
              <a:off x="2554273" y="3548125"/>
              <a:ext cx="347520" cy="334874"/>
            </a:xfrm>
            <a:custGeom>
              <a:avLst/>
              <a:gdLst/>
              <a:ahLst/>
              <a:cxnLst/>
              <a:rect l="l" t="t" r="r" b="b"/>
              <a:pathLst>
                <a:path w="5792" h="5581" extrusionOk="0">
                  <a:moveTo>
                    <a:pt x="873" y="0"/>
                  </a:moveTo>
                  <a:cubicBezTo>
                    <a:pt x="393" y="0"/>
                    <a:pt x="0" y="394"/>
                    <a:pt x="0" y="873"/>
                  </a:cubicBezTo>
                  <a:lnTo>
                    <a:pt x="0" y="3548"/>
                  </a:lnTo>
                  <a:cubicBezTo>
                    <a:pt x="0" y="4028"/>
                    <a:pt x="393" y="4420"/>
                    <a:pt x="873" y="4420"/>
                  </a:cubicBezTo>
                  <a:lnTo>
                    <a:pt x="2697" y="4420"/>
                  </a:lnTo>
                  <a:lnTo>
                    <a:pt x="3764" y="5580"/>
                  </a:lnTo>
                  <a:lnTo>
                    <a:pt x="3764" y="4420"/>
                  </a:lnTo>
                  <a:lnTo>
                    <a:pt x="4919" y="4420"/>
                  </a:lnTo>
                  <a:cubicBezTo>
                    <a:pt x="5398" y="4420"/>
                    <a:pt x="5791" y="4028"/>
                    <a:pt x="5791" y="3548"/>
                  </a:cubicBezTo>
                  <a:lnTo>
                    <a:pt x="5791" y="873"/>
                  </a:lnTo>
                  <a:cubicBezTo>
                    <a:pt x="5791" y="392"/>
                    <a:pt x="5399" y="0"/>
                    <a:pt x="4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0"/>
            <p:cNvSpPr/>
            <p:nvPr/>
          </p:nvSpPr>
          <p:spPr>
            <a:xfrm>
              <a:off x="2631253" y="3662961"/>
              <a:ext cx="42360" cy="42362"/>
            </a:xfrm>
            <a:custGeom>
              <a:avLst/>
              <a:gdLst/>
              <a:ahLst/>
              <a:cxnLst/>
              <a:rect l="l" t="t" r="r" b="b"/>
              <a:pathLst>
                <a:path w="706" h="706" extrusionOk="0">
                  <a:moveTo>
                    <a:pt x="352" y="1"/>
                  </a:moveTo>
                  <a:cubicBezTo>
                    <a:pt x="158" y="1"/>
                    <a:pt x="1" y="160"/>
                    <a:pt x="1" y="354"/>
                  </a:cubicBezTo>
                  <a:cubicBezTo>
                    <a:pt x="1" y="548"/>
                    <a:pt x="158" y="705"/>
                    <a:pt x="352" y="705"/>
                  </a:cubicBezTo>
                  <a:cubicBezTo>
                    <a:pt x="548" y="705"/>
                    <a:pt x="705" y="548"/>
                    <a:pt x="705" y="354"/>
                  </a:cubicBezTo>
                  <a:cubicBezTo>
                    <a:pt x="705" y="159"/>
                    <a:pt x="548" y="1"/>
                    <a:pt x="3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0"/>
            <p:cNvSpPr/>
            <p:nvPr/>
          </p:nvSpPr>
          <p:spPr>
            <a:xfrm>
              <a:off x="2706853" y="3662961"/>
              <a:ext cx="42300" cy="42362"/>
            </a:xfrm>
            <a:custGeom>
              <a:avLst/>
              <a:gdLst/>
              <a:ahLst/>
              <a:cxnLst/>
              <a:rect l="l" t="t" r="r" b="b"/>
              <a:pathLst>
                <a:path w="705" h="706" extrusionOk="0">
                  <a:moveTo>
                    <a:pt x="353" y="1"/>
                  </a:moveTo>
                  <a:cubicBezTo>
                    <a:pt x="159" y="1"/>
                    <a:pt x="0" y="160"/>
                    <a:pt x="0" y="354"/>
                  </a:cubicBezTo>
                  <a:cubicBezTo>
                    <a:pt x="0" y="548"/>
                    <a:pt x="159" y="705"/>
                    <a:pt x="353" y="705"/>
                  </a:cubicBezTo>
                  <a:cubicBezTo>
                    <a:pt x="547" y="705"/>
                    <a:pt x="704" y="548"/>
                    <a:pt x="704" y="354"/>
                  </a:cubicBezTo>
                  <a:cubicBezTo>
                    <a:pt x="704" y="159"/>
                    <a:pt x="547" y="1"/>
                    <a:pt x="3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0"/>
            <p:cNvSpPr/>
            <p:nvPr/>
          </p:nvSpPr>
          <p:spPr>
            <a:xfrm>
              <a:off x="2782453" y="3662961"/>
              <a:ext cx="42300" cy="42362"/>
            </a:xfrm>
            <a:custGeom>
              <a:avLst/>
              <a:gdLst/>
              <a:ahLst/>
              <a:cxnLst/>
              <a:rect l="l" t="t" r="r" b="b"/>
              <a:pathLst>
                <a:path w="705" h="706" extrusionOk="0">
                  <a:moveTo>
                    <a:pt x="352" y="1"/>
                  </a:moveTo>
                  <a:cubicBezTo>
                    <a:pt x="158" y="1"/>
                    <a:pt x="1" y="160"/>
                    <a:pt x="1" y="354"/>
                  </a:cubicBezTo>
                  <a:cubicBezTo>
                    <a:pt x="1" y="548"/>
                    <a:pt x="158" y="705"/>
                    <a:pt x="352" y="705"/>
                  </a:cubicBezTo>
                  <a:cubicBezTo>
                    <a:pt x="548" y="705"/>
                    <a:pt x="705" y="548"/>
                    <a:pt x="705" y="354"/>
                  </a:cubicBezTo>
                  <a:cubicBezTo>
                    <a:pt x="705" y="159"/>
                    <a:pt x="548" y="1"/>
                    <a:pt x="3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0"/>
            <p:cNvSpPr/>
            <p:nvPr/>
          </p:nvSpPr>
          <p:spPr>
            <a:xfrm>
              <a:off x="2760253" y="3813255"/>
              <a:ext cx="19860" cy="69663"/>
            </a:xfrm>
            <a:custGeom>
              <a:avLst/>
              <a:gdLst/>
              <a:ahLst/>
              <a:cxnLst/>
              <a:rect l="l" t="t" r="r" b="b"/>
              <a:pathLst>
                <a:path w="331" h="1161" extrusionOk="0">
                  <a:moveTo>
                    <a:pt x="0" y="0"/>
                  </a:moveTo>
                  <a:lnTo>
                    <a:pt x="0" y="800"/>
                  </a:lnTo>
                  <a:lnTo>
                    <a:pt x="331" y="1160"/>
                  </a:lnTo>
                  <a:lnTo>
                    <a:pt x="3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0"/>
            <p:cNvSpPr/>
            <p:nvPr/>
          </p:nvSpPr>
          <p:spPr>
            <a:xfrm>
              <a:off x="2829493" y="3548125"/>
              <a:ext cx="72300" cy="265271"/>
            </a:xfrm>
            <a:custGeom>
              <a:avLst/>
              <a:gdLst/>
              <a:ahLst/>
              <a:cxnLst/>
              <a:rect l="l" t="t" r="r" b="b"/>
              <a:pathLst>
                <a:path w="1205" h="4421" extrusionOk="0">
                  <a:moveTo>
                    <a:pt x="0" y="0"/>
                  </a:moveTo>
                  <a:cubicBezTo>
                    <a:pt x="480" y="0"/>
                    <a:pt x="873" y="394"/>
                    <a:pt x="873" y="873"/>
                  </a:cubicBezTo>
                  <a:lnTo>
                    <a:pt x="873" y="3548"/>
                  </a:lnTo>
                  <a:cubicBezTo>
                    <a:pt x="873" y="4028"/>
                    <a:pt x="480" y="4420"/>
                    <a:pt x="0" y="4420"/>
                  </a:cubicBezTo>
                  <a:lnTo>
                    <a:pt x="332" y="4420"/>
                  </a:lnTo>
                  <a:cubicBezTo>
                    <a:pt x="812" y="4420"/>
                    <a:pt x="1204" y="4028"/>
                    <a:pt x="1204" y="3548"/>
                  </a:cubicBezTo>
                  <a:lnTo>
                    <a:pt x="1204" y="873"/>
                  </a:lnTo>
                  <a:cubicBezTo>
                    <a:pt x="1204" y="392"/>
                    <a:pt x="812" y="0"/>
                    <a:pt x="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0"/>
            <p:cNvSpPr/>
            <p:nvPr/>
          </p:nvSpPr>
          <p:spPr>
            <a:xfrm>
              <a:off x="3465613" y="4292575"/>
              <a:ext cx="750840" cy="161107"/>
            </a:xfrm>
            <a:custGeom>
              <a:avLst/>
              <a:gdLst/>
              <a:ahLst/>
              <a:cxnLst/>
              <a:rect l="l" t="t" r="r" b="b"/>
              <a:pathLst>
                <a:path w="12514" h="2685" extrusionOk="0">
                  <a:moveTo>
                    <a:pt x="1808" y="1"/>
                  </a:moveTo>
                  <a:cubicBezTo>
                    <a:pt x="813" y="1"/>
                    <a:pt x="0" y="604"/>
                    <a:pt x="0" y="1342"/>
                  </a:cubicBezTo>
                  <a:cubicBezTo>
                    <a:pt x="0" y="2080"/>
                    <a:pt x="814" y="2684"/>
                    <a:pt x="1808" y="2684"/>
                  </a:cubicBezTo>
                  <a:lnTo>
                    <a:pt x="10708" y="2684"/>
                  </a:lnTo>
                  <a:cubicBezTo>
                    <a:pt x="11701" y="2684"/>
                    <a:pt x="12514" y="2080"/>
                    <a:pt x="12514" y="1342"/>
                  </a:cubicBezTo>
                  <a:cubicBezTo>
                    <a:pt x="12514" y="604"/>
                    <a:pt x="11701" y="1"/>
                    <a:pt x="10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0"/>
            <p:cNvSpPr/>
            <p:nvPr/>
          </p:nvSpPr>
          <p:spPr>
            <a:xfrm>
              <a:off x="3541033" y="4335653"/>
              <a:ext cx="81420" cy="83943"/>
            </a:xfrm>
            <a:custGeom>
              <a:avLst/>
              <a:gdLst/>
              <a:ahLst/>
              <a:cxnLst/>
              <a:rect l="l" t="t" r="r" b="b"/>
              <a:pathLst>
                <a:path w="1357" h="1399" extrusionOk="0">
                  <a:moveTo>
                    <a:pt x="566" y="0"/>
                  </a:moveTo>
                  <a:lnTo>
                    <a:pt x="569" y="506"/>
                  </a:lnTo>
                  <a:lnTo>
                    <a:pt x="117" y="240"/>
                  </a:lnTo>
                  <a:lnTo>
                    <a:pt x="1" y="450"/>
                  </a:lnTo>
                  <a:lnTo>
                    <a:pt x="449" y="698"/>
                  </a:lnTo>
                  <a:lnTo>
                    <a:pt x="1" y="949"/>
                  </a:lnTo>
                  <a:lnTo>
                    <a:pt x="117" y="1154"/>
                  </a:lnTo>
                  <a:lnTo>
                    <a:pt x="569" y="889"/>
                  </a:lnTo>
                  <a:lnTo>
                    <a:pt x="566" y="1399"/>
                  </a:lnTo>
                  <a:lnTo>
                    <a:pt x="791" y="1399"/>
                  </a:lnTo>
                  <a:lnTo>
                    <a:pt x="787" y="889"/>
                  </a:lnTo>
                  <a:lnTo>
                    <a:pt x="1241" y="1154"/>
                  </a:lnTo>
                  <a:lnTo>
                    <a:pt x="1357" y="949"/>
                  </a:lnTo>
                  <a:lnTo>
                    <a:pt x="911" y="698"/>
                  </a:lnTo>
                  <a:lnTo>
                    <a:pt x="1357" y="450"/>
                  </a:lnTo>
                  <a:lnTo>
                    <a:pt x="1241" y="240"/>
                  </a:lnTo>
                  <a:lnTo>
                    <a:pt x="787" y="506"/>
                  </a:lnTo>
                  <a:lnTo>
                    <a:pt x="7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0"/>
            <p:cNvSpPr/>
            <p:nvPr/>
          </p:nvSpPr>
          <p:spPr>
            <a:xfrm>
              <a:off x="3675253" y="4335653"/>
              <a:ext cx="81420" cy="83943"/>
            </a:xfrm>
            <a:custGeom>
              <a:avLst/>
              <a:gdLst/>
              <a:ahLst/>
              <a:cxnLst/>
              <a:rect l="l" t="t" r="r" b="b"/>
              <a:pathLst>
                <a:path w="1357" h="1399" extrusionOk="0">
                  <a:moveTo>
                    <a:pt x="565" y="0"/>
                  </a:moveTo>
                  <a:lnTo>
                    <a:pt x="569" y="506"/>
                  </a:lnTo>
                  <a:lnTo>
                    <a:pt x="116" y="240"/>
                  </a:lnTo>
                  <a:lnTo>
                    <a:pt x="1" y="450"/>
                  </a:lnTo>
                  <a:lnTo>
                    <a:pt x="449" y="698"/>
                  </a:lnTo>
                  <a:lnTo>
                    <a:pt x="1" y="949"/>
                  </a:lnTo>
                  <a:lnTo>
                    <a:pt x="116" y="1154"/>
                  </a:lnTo>
                  <a:lnTo>
                    <a:pt x="569" y="889"/>
                  </a:lnTo>
                  <a:lnTo>
                    <a:pt x="565" y="1399"/>
                  </a:lnTo>
                  <a:lnTo>
                    <a:pt x="789" y="1399"/>
                  </a:lnTo>
                  <a:lnTo>
                    <a:pt x="787" y="889"/>
                  </a:lnTo>
                  <a:lnTo>
                    <a:pt x="1240" y="1154"/>
                  </a:lnTo>
                  <a:lnTo>
                    <a:pt x="1356" y="949"/>
                  </a:lnTo>
                  <a:lnTo>
                    <a:pt x="909" y="698"/>
                  </a:lnTo>
                  <a:lnTo>
                    <a:pt x="1356" y="450"/>
                  </a:lnTo>
                  <a:lnTo>
                    <a:pt x="1240" y="240"/>
                  </a:lnTo>
                  <a:lnTo>
                    <a:pt x="787" y="506"/>
                  </a:lnTo>
                  <a:lnTo>
                    <a:pt x="7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0"/>
            <p:cNvSpPr/>
            <p:nvPr/>
          </p:nvSpPr>
          <p:spPr>
            <a:xfrm>
              <a:off x="3809233" y="4335653"/>
              <a:ext cx="81420" cy="83943"/>
            </a:xfrm>
            <a:custGeom>
              <a:avLst/>
              <a:gdLst/>
              <a:ahLst/>
              <a:cxnLst/>
              <a:rect l="l" t="t" r="r" b="b"/>
              <a:pathLst>
                <a:path w="1357" h="1399" extrusionOk="0">
                  <a:moveTo>
                    <a:pt x="567" y="0"/>
                  </a:moveTo>
                  <a:lnTo>
                    <a:pt x="569" y="506"/>
                  </a:lnTo>
                  <a:lnTo>
                    <a:pt x="116" y="240"/>
                  </a:lnTo>
                  <a:lnTo>
                    <a:pt x="1" y="450"/>
                  </a:lnTo>
                  <a:lnTo>
                    <a:pt x="450" y="698"/>
                  </a:lnTo>
                  <a:lnTo>
                    <a:pt x="1" y="949"/>
                  </a:lnTo>
                  <a:lnTo>
                    <a:pt x="116" y="1154"/>
                  </a:lnTo>
                  <a:lnTo>
                    <a:pt x="569" y="889"/>
                  </a:lnTo>
                  <a:lnTo>
                    <a:pt x="567" y="1399"/>
                  </a:lnTo>
                  <a:lnTo>
                    <a:pt x="791" y="1399"/>
                  </a:lnTo>
                  <a:lnTo>
                    <a:pt x="788" y="889"/>
                  </a:lnTo>
                  <a:lnTo>
                    <a:pt x="1241" y="1154"/>
                  </a:lnTo>
                  <a:lnTo>
                    <a:pt x="1357" y="949"/>
                  </a:lnTo>
                  <a:lnTo>
                    <a:pt x="911" y="698"/>
                  </a:lnTo>
                  <a:lnTo>
                    <a:pt x="1357" y="450"/>
                  </a:lnTo>
                  <a:lnTo>
                    <a:pt x="1241" y="240"/>
                  </a:lnTo>
                  <a:lnTo>
                    <a:pt x="788" y="506"/>
                  </a:lnTo>
                  <a:lnTo>
                    <a:pt x="788" y="506"/>
                  </a:lnTo>
                  <a:lnTo>
                    <a:pt x="7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0"/>
            <p:cNvSpPr/>
            <p:nvPr/>
          </p:nvSpPr>
          <p:spPr>
            <a:xfrm>
              <a:off x="3943273" y="4335653"/>
              <a:ext cx="81540" cy="83943"/>
            </a:xfrm>
            <a:custGeom>
              <a:avLst/>
              <a:gdLst/>
              <a:ahLst/>
              <a:cxnLst/>
              <a:rect l="l" t="t" r="r" b="b"/>
              <a:pathLst>
                <a:path w="1359" h="1399" extrusionOk="0">
                  <a:moveTo>
                    <a:pt x="567" y="0"/>
                  </a:moveTo>
                  <a:lnTo>
                    <a:pt x="571" y="506"/>
                  </a:lnTo>
                  <a:lnTo>
                    <a:pt x="117" y="240"/>
                  </a:lnTo>
                  <a:lnTo>
                    <a:pt x="0" y="450"/>
                  </a:lnTo>
                  <a:lnTo>
                    <a:pt x="451" y="698"/>
                  </a:lnTo>
                  <a:lnTo>
                    <a:pt x="0" y="949"/>
                  </a:lnTo>
                  <a:lnTo>
                    <a:pt x="117" y="1154"/>
                  </a:lnTo>
                  <a:lnTo>
                    <a:pt x="571" y="889"/>
                  </a:lnTo>
                  <a:lnTo>
                    <a:pt x="567" y="1399"/>
                  </a:lnTo>
                  <a:lnTo>
                    <a:pt x="792" y="1399"/>
                  </a:lnTo>
                  <a:lnTo>
                    <a:pt x="788" y="889"/>
                  </a:lnTo>
                  <a:lnTo>
                    <a:pt x="1241" y="1154"/>
                  </a:lnTo>
                  <a:lnTo>
                    <a:pt x="1359" y="949"/>
                  </a:lnTo>
                  <a:lnTo>
                    <a:pt x="912" y="698"/>
                  </a:lnTo>
                  <a:lnTo>
                    <a:pt x="1359" y="450"/>
                  </a:lnTo>
                  <a:lnTo>
                    <a:pt x="1241" y="240"/>
                  </a:lnTo>
                  <a:lnTo>
                    <a:pt x="788" y="506"/>
                  </a:lnTo>
                  <a:lnTo>
                    <a:pt x="7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0"/>
            <p:cNvSpPr/>
            <p:nvPr/>
          </p:nvSpPr>
          <p:spPr>
            <a:xfrm>
              <a:off x="4077553" y="4335653"/>
              <a:ext cx="81360" cy="83943"/>
            </a:xfrm>
            <a:custGeom>
              <a:avLst/>
              <a:gdLst/>
              <a:ahLst/>
              <a:cxnLst/>
              <a:rect l="l" t="t" r="r" b="b"/>
              <a:pathLst>
                <a:path w="1356" h="1399" extrusionOk="0">
                  <a:moveTo>
                    <a:pt x="566" y="0"/>
                  </a:moveTo>
                  <a:lnTo>
                    <a:pt x="569" y="506"/>
                  </a:lnTo>
                  <a:lnTo>
                    <a:pt x="116" y="240"/>
                  </a:lnTo>
                  <a:lnTo>
                    <a:pt x="1" y="450"/>
                  </a:lnTo>
                  <a:lnTo>
                    <a:pt x="449" y="698"/>
                  </a:lnTo>
                  <a:lnTo>
                    <a:pt x="1" y="949"/>
                  </a:lnTo>
                  <a:lnTo>
                    <a:pt x="116" y="1154"/>
                  </a:lnTo>
                  <a:lnTo>
                    <a:pt x="569" y="889"/>
                  </a:lnTo>
                  <a:lnTo>
                    <a:pt x="566" y="1399"/>
                  </a:lnTo>
                  <a:lnTo>
                    <a:pt x="790" y="1399"/>
                  </a:lnTo>
                  <a:lnTo>
                    <a:pt x="786" y="889"/>
                  </a:lnTo>
                  <a:lnTo>
                    <a:pt x="1240" y="1154"/>
                  </a:lnTo>
                  <a:lnTo>
                    <a:pt x="1356" y="949"/>
                  </a:lnTo>
                  <a:lnTo>
                    <a:pt x="910" y="698"/>
                  </a:lnTo>
                  <a:lnTo>
                    <a:pt x="1356" y="450"/>
                  </a:lnTo>
                  <a:lnTo>
                    <a:pt x="1240" y="240"/>
                  </a:lnTo>
                  <a:lnTo>
                    <a:pt x="786" y="506"/>
                  </a:lnTo>
                  <a:lnTo>
                    <a:pt x="7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0"/>
            <p:cNvSpPr/>
            <p:nvPr/>
          </p:nvSpPr>
          <p:spPr>
            <a:xfrm>
              <a:off x="2865673" y="2993209"/>
              <a:ext cx="428580" cy="428658"/>
            </a:xfrm>
            <a:custGeom>
              <a:avLst/>
              <a:gdLst/>
              <a:ahLst/>
              <a:cxnLst/>
              <a:rect l="l" t="t" r="r" b="b"/>
              <a:pathLst>
                <a:path w="7143" h="7144" extrusionOk="0">
                  <a:moveTo>
                    <a:pt x="3571" y="1"/>
                  </a:moveTo>
                  <a:cubicBezTo>
                    <a:pt x="1599" y="1"/>
                    <a:pt x="0" y="1600"/>
                    <a:pt x="0" y="3572"/>
                  </a:cubicBezTo>
                  <a:cubicBezTo>
                    <a:pt x="0" y="5544"/>
                    <a:pt x="1599" y="7144"/>
                    <a:pt x="3571" y="7144"/>
                  </a:cubicBezTo>
                  <a:cubicBezTo>
                    <a:pt x="5543" y="7144"/>
                    <a:pt x="7142" y="5544"/>
                    <a:pt x="7142" y="3572"/>
                  </a:cubicBezTo>
                  <a:cubicBezTo>
                    <a:pt x="7142" y="1599"/>
                    <a:pt x="5543" y="1"/>
                    <a:pt x="3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0"/>
            <p:cNvSpPr/>
            <p:nvPr/>
          </p:nvSpPr>
          <p:spPr>
            <a:xfrm>
              <a:off x="2928613" y="3056266"/>
              <a:ext cx="302520" cy="302533"/>
            </a:xfrm>
            <a:custGeom>
              <a:avLst/>
              <a:gdLst/>
              <a:ahLst/>
              <a:cxnLst/>
              <a:rect l="l" t="t" r="r" b="b"/>
              <a:pathLst>
                <a:path w="5042" h="5042" extrusionOk="0">
                  <a:moveTo>
                    <a:pt x="2521" y="0"/>
                  </a:moveTo>
                  <a:cubicBezTo>
                    <a:pt x="1129" y="0"/>
                    <a:pt x="1" y="1129"/>
                    <a:pt x="1" y="2521"/>
                  </a:cubicBezTo>
                  <a:cubicBezTo>
                    <a:pt x="1" y="3914"/>
                    <a:pt x="1128" y="5042"/>
                    <a:pt x="2521" y="5042"/>
                  </a:cubicBezTo>
                  <a:cubicBezTo>
                    <a:pt x="3914" y="5042"/>
                    <a:pt x="5042" y="3913"/>
                    <a:pt x="5042" y="2521"/>
                  </a:cubicBezTo>
                  <a:cubicBezTo>
                    <a:pt x="5042" y="1128"/>
                    <a:pt x="3914" y="0"/>
                    <a:pt x="25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0"/>
            <p:cNvSpPr/>
            <p:nvPr/>
          </p:nvSpPr>
          <p:spPr>
            <a:xfrm>
              <a:off x="3070513" y="3056266"/>
              <a:ext cx="160680" cy="302413"/>
            </a:xfrm>
            <a:custGeom>
              <a:avLst/>
              <a:gdLst/>
              <a:ahLst/>
              <a:cxnLst/>
              <a:rect l="l" t="t" r="r" b="b"/>
              <a:pathLst>
                <a:path w="2678" h="5040" extrusionOk="0">
                  <a:moveTo>
                    <a:pt x="157" y="0"/>
                  </a:moveTo>
                  <a:cubicBezTo>
                    <a:pt x="104" y="0"/>
                    <a:pt x="53" y="5"/>
                    <a:pt x="0" y="8"/>
                  </a:cubicBezTo>
                  <a:cubicBezTo>
                    <a:pt x="1319" y="89"/>
                    <a:pt x="2364" y="1181"/>
                    <a:pt x="2364" y="2520"/>
                  </a:cubicBezTo>
                  <a:cubicBezTo>
                    <a:pt x="2364" y="3860"/>
                    <a:pt x="1318" y="4951"/>
                    <a:pt x="0" y="5032"/>
                  </a:cubicBezTo>
                  <a:cubicBezTo>
                    <a:pt x="53" y="5035"/>
                    <a:pt x="104" y="5040"/>
                    <a:pt x="157" y="5040"/>
                  </a:cubicBezTo>
                  <a:cubicBezTo>
                    <a:pt x="1549" y="5040"/>
                    <a:pt x="2678" y="3912"/>
                    <a:pt x="2678" y="2519"/>
                  </a:cubicBezTo>
                  <a:cubicBezTo>
                    <a:pt x="2677" y="1128"/>
                    <a:pt x="1549" y="0"/>
                    <a:pt x="1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0"/>
            <p:cNvSpPr/>
            <p:nvPr/>
          </p:nvSpPr>
          <p:spPr>
            <a:xfrm>
              <a:off x="2992933" y="3150882"/>
              <a:ext cx="177540" cy="119165"/>
            </a:xfrm>
            <a:custGeom>
              <a:avLst/>
              <a:gdLst/>
              <a:ahLst/>
              <a:cxnLst/>
              <a:rect l="l" t="t" r="r" b="b"/>
              <a:pathLst>
                <a:path w="2959" h="1986" extrusionOk="0">
                  <a:moveTo>
                    <a:pt x="2729" y="1"/>
                  </a:moveTo>
                  <a:lnTo>
                    <a:pt x="991" y="1522"/>
                  </a:lnTo>
                  <a:lnTo>
                    <a:pt x="227" y="875"/>
                  </a:lnTo>
                  <a:lnTo>
                    <a:pt x="1" y="1142"/>
                  </a:lnTo>
                  <a:lnTo>
                    <a:pt x="995" y="1985"/>
                  </a:lnTo>
                  <a:lnTo>
                    <a:pt x="2959" y="266"/>
                  </a:lnTo>
                  <a:lnTo>
                    <a:pt x="27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0"/>
            <p:cNvSpPr/>
            <p:nvPr/>
          </p:nvSpPr>
          <p:spPr>
            <a:xfrm>
              <a:off x="3669013" y="3191620"/>
              <a:ext cx="385149" cy="330246"/>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0"/>
            <p:cNvSpPr/>
            <p:nvPr/>
          </p:nvSpPr>
          <p:spPr>
            <a:xfrm>
              <a:off x="3686459" y="3203887"/>
              <a:ext cx="350272" cy="304761"/>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0"/>
            <p:cNvSpPr/>
            <p:nvPr/>
          </p:nvSpPr>
          <p:spPr>
            <a:xfrm>
              <a:off x="3793874" y="3294539"/>
              <a:ext cx="141658" cy="109721"/>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60"/>
          <p:cNvGrpSpPr/>
          <p:nvPr/>
        </p:nvGrpSpPr>
        <p:grpSpPr>
          <a:xfrm>
            <a:off x="6422187" y="3093470"/>
            <a:ext cx="2001825" cy="1371707"/>
            <a:chOff x="6422187" y="3093470"/>
            <a:chExt cx="2001825" cy="1371707"/>
          </a:xfrm>
        </p:grpSpPr>
        <p:sp>
          <p:nvSpPr>
            <p:cNvPr id="1908" name="Google Shape;1908;p60"/>
            <p:cNvSpPr/>
            <p:nvPr/>
          </p:nvSpPr>
          <p:spPr>
            <a:xfrm>
              <a:off x="6669598" y="3360079"/>
              <a:ext cx="1613860" cy="981580"/>
            </a:xfrm>
            <a:custGeom>
              <a:avLst/>
              <a:gdLst/>
              <a:ahLst/>
              <a:cxnLst/>
              <a:rect l="l" t="t" r="r" b="b"/>
              <a:pathLst>
                <a:path w="104120" h="63543" extrusionOk="0">
                  <a:moveTo>
                    <a:pt x="3255" y="1"/>
                  </a:moveTo>
                  <a:cubicBezTo>
                    <a:pt x="1465" y="1"/>
                    <a:pt x="1" y="1464"/>
                    <a:pt x="1" y="3255"/>
                  </a:cubicBezTo>
                  <a:lnTo>
                    <a:pt x="1" y="60289"/>
                  </a:lnTo>
                  <a:cubicBezTo>
                    <a:pt x="1" y="62078"/>
                    <a:pt x="1465" y="63543"/>
                    <a:pt x="3255" y="63543"/>
                  </a:cubicBezTo>
                  <a:lnTo>
                    <a:pt x="100864" y="63543"/>
                  </a:lnTo>
                  <a:cubicBezTo>
                    <a:pt x="102654" y="63543"/>
                    <a:pt x="104120" y="62078"/>
                    <a:pt x="104120" y="60289"/>
                  </a:cubicBezTo>
                  <a:lnTo>
                    <a:pt x="104120" y="3255"/>
                  </a:lnTo>
                  <a:cubicBezTo>
                    <a:pt x="104120" y="1464"/>
                    <a:pt x="102654" y="1"/>
                    <a:pt x="100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0"/>
            <p:cNvSpPr/>
            <p:nvPr/>
          </p:nvSpPr>
          <p:spPr>
            <a:xfrm>
              <a:off x="6722252" y="3414021"/>
              <a:ext cx="1508553" cy="767246"/>
            </a:xfrm>
            <a:custGeom>
              <a:avLst/>
              <a:gdLst/>
              <a:ahLst/>
              <a:cxnLst/>
              <a:rect l="l" t="t" r="r" b="b"/>
              <a:pathLst>
                <a:path w="97326" h="49668" extrusionOk="0">
                  <a:moveTo>
                    <a:pt x="1" y="1"/>
                  </a:moveTo>
                  <a:lnTo>
                    <a:pt x="1" y="49667"/>
                  </a:lnTo>
                  <a:lnTo>
                    <a:pt x="97326" y="49667"/>
                  </a:lnTo>
                  <a:lnTo>
                    <a:pt x="97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0"/>
            <p:cNvSpPr/>
            <p:nvPr/>
          </p:nvSpPr>
          <p:spPr>
            <a:xfrm>
              <a:off x="6576242" y="4240540"/>
              <a:ext cx="1800557" cy="125341"/>
            </a:xfrm>
            <a:custGeom>
              <a:avLst/>
              <a:gdLst/>
              <a:ahLst/>
              <a:cxnLst/>
              <a:rect l="l" t="t" r="r" b="b"/>
              <a:pathLst>
                <a:path w="116165" h="8114" extrusionOk="0">
                  <a:moveTo>
                    <a:pt x="1" y="1"/>
                  </a:moveTo>
                  <a:lnTo>
                    <a:pt x="1" y="4483"/>
                  </a:lnTo>
                  <a:cubicBezTo>
                    <a:pt x="1" y="6480"/>
                    <a:pt x="1634" y="8114"/>
                    <a:pt x="3631" y="8114"/>
                  </a:cubicBezTo>
                  <a:lnTo>
                    <a:pt x="112534" y="8114"/>
                  </a:lnTo>
                  <a:cubicBezTo>
                    <a:pt x="114530" y="8114"/>
                    <a:pt x="116164" y="6480"/>
                    <a:pt x="116164" y="4483"/>
                  </a:cubicBezTo>
                  <a:lnTo>
                    <a:pt x="1161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0"/>
            <p:cNvSpPr/>
            <p:nvPr/>
          </p:nvSpPr>
          <p:spPr>
            <a:xfrm>
              <a:off x="7297875" y="4241096"/>
              <a:ext cx="357275" cy="40874"/>
            </a:xfrm>
            <a:custGeom>
              <a:avLst/>
              <a:gdLst/>
              <a:ahLst/>
              <a:cxnLst/>
              <a:rect l="l" t="t" r="r" b="b"/>
              <a:pathLst>
                <a:path w="23050" h="2646" extrusionOk="0">
                  <a:moveTo>
                    <a:pt x="1" y="0"/>
                  </a:moveTo>
                  <a:lnTo>
                    <a:pt x="1" y="1462"/>
                  </a:lnTo>
                  <a:cubicBezTo>
                    <a:pt x="1" y="2112"/>
                    <a:pt x="532" y="2646"/>
                    <a:pt x="1183" y="2646"/>
                  </a:cubicBezTo>
                  <a:lnTo>
                    <a:pt x="21866" y="2646"/>
                  </a:lnTo>
                  <a:cubicBezTo>
                    <a:pt x="22516" y="2646"/>
                    <a:pt x="23049" y="2114"/>
                    <a:pt x="23049" y="1462"/>
                  </a:cubicBezTo>
                  <a:lnTo>
                    <a:pt x="23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0"/>
            <p:cNvSpPr/>
            <p:nvPr/>
          </p:nvSpPr>
          <p:spPr>
            <a:xfrm>
              <a:off x="6939872" y="3466358"/>
              <a:ext cx="1073344" cy="618224"/>
            </a:xfrm>
            <a:custGeom>
              <a:avLst/>
              <a:gdLst/>
              <a:ahLst/>
              <a:cxnLst/>
              <a:rect l="l" t="t" r="r" b="b"/>
              <a:pathLst>
                <a:path w="69248" h="40021" extrusionOk="0">
                  <a:moveTo>
                    <a:pt x="3822" y="0"/>
                  </a:moveTo>
                  <a:cubicBezTo>
                    <a:pt x="1721" y="0"/>
                    <a:pt x="0" y="1721"/>
                    <a:pt x="0" y="3825"/>
                  </a:cubicBezTo>
                  <a:lnTo>
                    <a:pt x="0" y="36198"/>
                  </a:lnTo>
                  <a:cubicBezTo>
                    <a:pt x="0" y="38299"/>
                    <a:pt x="1721" y="40020"/>
                    <a:pt x="3822" y="40020"/>
                  </a:cubicBezTo>
                  <a:lnTo>
                    <a:pt x="65424" y="40020"/>
                  </a:lnTo>
                  <a:cubicBezTo>
                    <a:pt x="67526" y="40020"/>
                    <a:pt x="69248" y="38301"/>
                    <a:pt x="69248" y="36198"/>
                  </a:cubicBezTo>
                  <a:lnTo>
                    <a:pt x="69248" y="3825"/>
                  </a:lnTo>
                  <a:cubicBezTo>
                    <a:pt x="69248" y="1721"/>
                    <a:pt x="67526" y="0"/>
                    <a:pt x="65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0"/>
            <p:cNvSpPr/>
            <p:nvPr/>
          </p:nvSpPr>
          <p:spPr>
            <a:xfrm>
              <a:off x="7261186" y="3145961"/>
              <a:ext cx="430714" cy="429255"/>
            </a:xfrm>
            <a:custGeom>
              <a:avLst/>
              <a:gdLst/>
              <a:ahLst/>
              <a:cxnLst/>
              <a:rect l="l" t="t" r="r" b="b"/>
              <a:pathLst>
                <a:path w="27788" h="27788" extrusionOk="0">
                  <a:moveTo>
                    <a:pt x="13895" y="1"/>
                  </a:moveTo>
                  <a:cubicBezTo>
                    <a:pt x="6223" y="1"/>
                    <a:pt x="1" y="6220"/>
                    <a:pt x="1" y="13893"/>
                  </a:cubicBezTo>
                  <a:cubicBezTo>
                    <a:pt x="1" y="21567"/>
                    <a:pt x="6223" y="27787"/>
                    <a:pt x="13895" y="27787"/>
                  </a:cubicBezTo>
                  <a:cubicBezTo>
                    <a:pt x="21567" y="27787"/>
                    <a:pt x="27787" y="21567"/>
                    <a:pt x="27787" y="13893"/>
                  </a:cubicBezTo>
                  <a:cubicBezTo>
                    <a:pt x="27787" y="6220"/>
                    <a:pt x="21567" y="1"/>
                    <a:pt x="1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0"/>
            <p:cNvSpPr/>
            <p:nvPr/>
          </p:nvSpPr>
          <p:spPr>
            <a:xfrm>
              <a:off x="7414001" y="3246771"/>
              <a:ext cx="125070" cy="167451"/>
            </a:xfrm>
            <a:custGeom>
              <a:avLst/>
              <a:gdLst/>
              <a:ahLst/>
              <a:cxnLst/>
              <a:rect l="l" t="t" r="r" b="b"/>
              <a:pathLst>
                <a:path w="8069" h="10840" extrusionOk="0">
                  <a:moveTo>
                    <a:pt x="4036" y="0"/>
                  </a:moveTo>
                  <a:cubicBezTo>
                    <a:pt x="1807" y="0"/>
                    <a:pt x="1" y="2426"/>
                    <a:pt x="1" y="5421"/>
                  </a:cubicBezTo>
                  <a:cubicBezTo>
                    <a:pt x="1" y="8413"/>
                    <a:pt x="1809" y="10839"/>
                    <a:pt x="4036" y="10839"/>
                  </a:cubicBezTo>
                  <a:cubicBezTo>
                    <a:pt x="6263" y="10839"/>
                    <a:pt x="8069" y="8413"/>
                    <a:pt x="8069" y="5421"/>
                  </a:cubicBezTo>
                  <a:cubicBezTo>
                    <a:pt x="8069" y="2428"/>
                    <a:pt x="6264" y="0"/>
                    <a:pt x="4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0"/>
            <p:cNvSpPr/>
            <p:nvPr/>
          </p:nvSpPr>
          <p:spPr>
            <a:xfrm>
              <a:off x="7227753" y="3626131"/>
              <a:ext cx="497535" cy="45184"/>
            </a:xfrm>
            <a:custGeom>
              <a:avLst/>
              <a:gdLst/>
              <a:ahLst/>
              <a:cxnLst/>
              <a:rect l="l" t="t" r="r" b="b"/>
              <a:pathLst>
                <a:path w="32099" h="2925" extrusionOk="0">
                  <a:moveTo>
                    <a:pt x="1" y="1"/>
                  </a:moveTo>
                  <a:lnTo>
                    <a:pt x="1" y="2925"/>
                  </a:lnTo>
                  <a:lnTo>
                    <a:pt x="32099" y="2925"/>
                  </a:lnTo>
                  <a:lnTo>
                    <a:pt x="320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0"/>
            <p:cNvSpPr/>
            <p:nvPr/>
          </p:nvSpPr>
          <p:spPr>
            <a:xfrm>
              <a:off x="7150517" y="3738311"/>
              <a:ext cx="652007" cy="139429"/>
            </a:xfrm>
            <a:custGeom>
              <a:avLst/>
              <a:gdLst/>
              <a:ahLst/>
              <a:cxnLst/>
              <a:rect l="l" t="t" r="r" b="b"/>
              <a:pathLst>
                <a:path w="42065" h="9026" extrusionOk="0">
                  <a:moveTo>
                    <a:pt x="6077" y="1"/>
                  </a:moveTo>
                  <a:cubicBezTo>
                    <a:pt x="2734" y="1"/>
                    <a:pt x="1" y="2032"/>
                    <a:pt x="1" y="4514"/>
                  </a:cubicBezTo>
                  <a:cubicBezTo>
                    <a:pt x="1" y="6996"/>
                    <a:pt x="2734" y="9026"/>
                    <a:pt x="6077" y="9026"/>
                  </a:cubicBezTo>
                  <a:lnTo>
                    <a:pt x="35991" y="9026"/>
                  </a:lnTo>
                  <a:cubicBezTo>
                    <a:pt x="39332" y="9026"/>
                    <a:pt x="42065" y="6996"/>
                    <a:pt x="42065" y="4514"/>
                  </a:cubicBezTo>
                  <a:cubicBezTo>
                    <a:pt x="42065" y="2032"/>
                    <a:pt x="39332" y="1"/>
                    <a:pt x="359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0"/>
            <p:cNvSpPr/>
            <p:nvPr/>
          </p:nvSpPr>
          <p:spPr>
            <a:xfrm>
              <a:off x="7298991" y="3796671"/>
              <a:ext cx="22847" cy="22770"/>
            </a:xfrm>
            <a:custGeom>
              <a:avLst/>
              <a:gdLst/>
              <a:ahLst/>
              <a:cxnLst/>
              <a:rect l="l" t="t" r="r" b="b"/>
              <a:pathLst>
                <a:path w="1474" h="1474" extrusionOk="0">
                  <a:moveTo>
                    <a:pt x="736" y="0"/>
                  </a:moveTo>
                  <a:cubicBezTo>
                    <a:pt x="331" y="0"/>
                    <a:pt x="0" y="329"/>
                    <a:pt x="0" y="736"/>
                  </a:cubicBezTo>
                  <a:cubicBezTo>
                    <a:pt x="0" y="1144"/>
                    <a:pt x="331" y="1474"/>
                    <a:pt x="736" y="1474"/>
                  </a:cubicBezTo>
                  <a:cubicBezTo>
                    <a:pt x="1145" y="1474"/>
                    <a:pt x="1474" y="1144"/>
                    <a:pt x="1474" y="736"/>
                  </a:cubicBezTo>
                  <a:cubicBezTo>
                    <a:pt x="1474" y="329"/>
                    <a:pt x="1145" y="0"/>
                    <a:pt x="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0"/>
            <p:cNvSpPr/>
            <p:nvPr/>
          </p:nvSpPr>
          <p:spPr>
            <a:xfrm>
              <a:off x="7365424" y="3796671"/>
              <a:ext cx="22832" cy="22770"/>
            </a:xfrm>
            <a:custGeom>
              <a:avLst/>
              <a:gdLst/>
              <a:ahLst/>
              <a:cxnLst/>
              <a:rect l="l" t="t" r="r" b="b"/>
              <a:pathLst>
                <a:path w="1473" h="1474" extrusionOk="0">
                  <a:moveTo>
                    <a:pt x="736" y="0"/>
                  </a:moveTo>
                  <a:cubicBezTo>
                    <a:pt x="327" y="0"/>
                    <a:pt x="0" y="329"/>
                    <a:pt x="0" y="736"/>
                  </a:cubicBezTo>
                  <a:cubicBezTo>
                    <a:pt x="0" y="1144"/>
                    <a:pt x="327" y="1474"/>
                    <a:pt x="736" y="1474"/>
                  </a:cubicBezTo>
                  <a:cubicBezTo>
                    <a:pt x="1145" y="1474"/>
                    <a:pt x="1473" y="1144"/>
                    <a:pt x="1473" y="736"/>
                  </a:cubicBezTo>
                  <a:cubicBezTo>
                    <a:pt x="1473" y="329"/>
                    <a:pt x="1145" y="0"/>
                    <a:pt x="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0"/>
            <p:cNvSpPr/>
            <p:nvPr/>
          </p:nvSpPr>
          <p:spPr>
            <a:xfrm>
              <a:off x="7431873" y="3796671"/>
              <a:ext cx="22863" cy="22770"/>
            </a:xfrm>
            <a:custGeom>
              <a:avLst/>
              <a:gdLst/>
              <a:ahLst/>
              <a:cxnLst/>
              <a:rect l="l" t="t" r="r" b="b"/>
              <a:pathLst>
                <a:path w="1475" h="1474" extrusionOk="0">
                  <a:moveTo>
                    <a:pt x="738" y="0"/>
                  </a:moveTo>
                  <a:cubicBezTo>
                    <a:pt x="329" y="0"/>
                    <a:pt x="0" y="329"/>
                    <a:pt x="0" y="736"/>
                  </a:cubicBezTo>
                  <a:cubicBezTo>
                    <a:pt x="0" y="1144"/>
                    <a:pt x="329" y="1474"/>
                    <a:pt x="738" y="1474"/>
                  </a:cubicBezTo>
                  <a:cubicBezTo>
                    <a:pt x="1146" y="1474"/>
                    <a:pt x="1475" y="1144"/>
                    <a:pt x="1475" y="736"/>
                  </a:cubicBezTo>
                  <a:cubicBezTo>
                    <a:pt x="1475" y="329"/>
                    <a:pt x="1146" y="0"/>
                    <a:pt x="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0"/>
            <p:cNvSpPr/>
            <p:nvPr/>
          </p:nvSpPr>
          <p:spPr>
            <a:xfrm>
              <a:off x="7498305" y="3796671"/>
              <a:ext cx="22863" cy="22770"/>
            </a:xfrm>
            <a:custGeom>
              <a:avLst/>
              <a:gdLst/>
              <a:ahLst/>
              <a:cxnLst/>
              <a:rect l="l" t="t" r="r" b="b"/>
              <a:pathLst>
                <a:path w="1475" h="1474" extrusionOk="0">
                  <a:moveTo>
                    <a:pt x="738" y="0"/>
                  </a:moveTo>
                  <a:cubicBezTo>
                    <a:pt x="328" y="0"/>
                    <a:pt x="0" y="329"/>
                    <a:pt x="0" y="736"/>
                  </a:cubicBezTo>
                  <a:cubicBezTo>
                    <a:pt x="0" y="1144"/>
                    <a:pt x="329" y="1474"/>
                    <a:pt x="738" y="1474"/>
                  </a:cubicBezTo>
                  <a:cubicBezTo>
                    <a:pt x="1146" y="1474"/>
                    <a:pt x="1475" y="1144"/>
                    <a:pt x="1475" y="736"/>
                  </a:cubicBezTo>
                  <a:cubicBezTo>
                    <a:pt x="1475" y="329"/>
                    <a:pt x="1146" y="0"/>
                    <a:pt x="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0"/>
            <p:cNvSpPr/>
            <p:nvPr/>
          </p:nvSpPr>
          <p:spPr>
            <a:xfrm>
              <a:off x="7564770" y="3796671"/>
              <a:ext cx="22832" cy="22770"/>
            </a:xfrm>
            <a:custGeom>
              <a:avLst/>
              <a:gdLst/>
              <a:ahLst/>
              <a:cxnLst/>
              <a:rect l="l" t="t" r="r" b="b"/>
              <a:pathLst>
                <a:path w="1473" h="1474" extrusionOk="0">
                  <a:moveTo>
                    <a:pt x="737" y="0"/>
                  </a:moveTo>
                  <a:cubicBezTo>
                    <a:pt x="328" y="0"/>
                    <a:pt x="1" y="329"/>
                    <a:pt x="1" y="736"/>
                  </a:cubicBezTo>
                  <a:cubicBezTo>
                    <a:pt x="1" y="1144"/>
                    <a:pt x="328" y="1474"/>
                    <a:pt x="737" y="1474"/>
                  </a:cubicBezTo>
                  <a:cubicBezTo>
                    <a:pt x="1147" y="1474"/>
                    <a:pt x="1473" y="1144"/>
                    <a:pt x="1473" y="736"/>
                  </a:cubicBezTo>
                  <a:cubicBezTo>
                    <a:pt x="1473" y="329"/>
                    <a:pt x="1147" y="0"/>
                    <a:pt x="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0"/>
            <p:cNvSpPr/>
            <p:nvPr/>
          </p:nvSpPr>
          <p:spPr>
            <a:xfrm>
              <a:off x="7631218" y="3796671"/>
              <a:ext cx="22863" cy="22770"/>
            </a:xfrm>
            <a:custGeom>
              <a:avLst/>
              <a:gdLst/>
              <a:ahLst/>
              <a:cxnLst/>
              <a:rect l="l" t="t" r="r" b="b"/>
              <a:pathLst>
                <a:path w="1475" h="1474" extrusionOk="0">
                  <a:moveTo>
                    <a:pt x="738" y="0"/>
                  </a:moveTo>
                  <a:cubicBezTo>
                    <a:pt x="330" y="0"/>
                    <a:pt x="1" y="329"/>
                    <a:pt x="1" y="736"/>
                  </a:cubicBezTo>
                  <a:cubicBezTo>
                    <a:pt x="1" y="1144"/>
                    <a:pt x="330" y="1474"/>
                    <a:pt x="738" y="1474"/>
                  </a:cubicBezTo>
                  <a:cubicBezTo>
                    <a:pt x="1144" y="1474"/>
                    <a:pt x="1474" y="1144"/>
                    <a:pt x="1474" y="736"/>
                  </a:cubicBezTo>
                  <a:cubicBezTo>
                    <a:pt x="1474" y="329"/>
                    <a:pt x="1144" y="0"/>
                    <a:pt x="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0"/>
            <p:cNvSpPr/>
            <p:nvPr/>
          </p:nvSpPr>
          <p:spPr>
            <a:xfrm>
              <a:off x="7205340" y="3944010"/>
              <a:ext cx="247457" cy="72588"/>
            </a:xfrm>
            <a:custGeom>
              <a:avLst/>
              <a:gdLst/>
              <a:ahLst/>
              <a:cxnLst/>
              <a:rect l="l" t="t" r="r" b="b"/>
              <a:pathLst>
                <a:path w="15965" h="4699" extrusionOk="0">
                  <a:moveTo>
                    <a:pt x="1" y="0"/>
                  </a:moveTo>
                  <a:lnTo>
                    <a:pt x="1" y="4698"/>
                  </a:lnTo>
                  <a:lnTo>
                    <a:pt x="15965" y="4698"/>
                  </a:lnTo>
                  <a:lnTo>
                    <a:pt x="15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0"/>
            <p:cNvSpPr/>
            <p:nvPr/>
          </p:nvSpPr>
          <p:spPr>
            <a:xfrm>
              <a:off x="7249035" y="3970379"/>
              <a:ext cx="160022" cy="19850"/>
            </a:xfrm>
            <a:custGeom>
              <a:avLst/>
              <a:gdLst/>
              <a:ahLst/>
              <a:cxnLst/>
              <a:rect l="l" t="t" r="r" b="b"/>
              <a:pathLst>
                <a:path w="10324" h="1285" extrusionOk="0">
                  <a:moveTo>
                    <a:pt x="0" y="1"/>
                  </a:moveTo>
                  <a:lnTo>
                    <a:pt x="0" y="1284"/>
                  </a:lnTo>
                  <a:lnTo>
                    <a:pt x="10324" y="1284"/>
                  </a:lnTo>
                  <a:lnTo>
                    <a:pt x="10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0"/>
            <p:cNvSpPr/>
            <p:nvPr/>
          </p:nvSpPr>
          <p:spPr>
            <a:xfrm>
              <a:off x="7500258" y="3944010"/>
              <a:ext cx="247473" cy="72588"/>
            </a:xfrm>
            <a:custGeom>
              <a:avLst/>
              <a:gdLst/>
              <a:ahLst/>
              <a:cxnLst/>
              <a:rect l="l" t="t" r="r" b="b"/>
              <a:pathLst>
                <a:path w="15966" h="4699" extrusionOk="0">
                  <a:moveTo>
                    <a:pt x="1" y="0"/>
                  </a:moveTo>
                  <a:lnTo>
                    <a:pt x="1" y="4698"/>
                  </a:lnTo>
                  <a:lnTo>
                    <a:pt x="15966" y="4698"/>
                  </a:lnTo>
                  <a:lnTo>
                    <a:pt x="159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0"/>
            <p:cNvSpPr/>
            <p:nvPr/>
          </p:nvSpPr>
          <p:spPr>
            <a:xfrm>
              <a:off x="7543984" y="3970379"/>
              <a:ext cx="160038" cy="19850"/>
            </a:xfrm>
            <a:custGeom>
              <a:avLst/>
              <a:gdLst/>
              <a:ahLst/>
              <a:cxnLst/>
              <a:rect l="l" t="t" r="r" b="b"/>
              <a:pathLst>
                <a:path w="10325" h="1285" extrusionOk="0">
                  <a:moveTo>
                    <a:pt x="0" y="1"/>
                  </a:moveTo>
                  <a:lnTo>
                    <a:pt x="0" y="1284"/>
                  </a:lnTo>
                  <a:lnTo>
                    <a:pt x="10324" y="1284"/>
                  </a:lnTo>
                  <a:lnTo>
                    <a:pt x="10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0"/>
            <p:cNvSpPr/>
            <p:nvPr/>
          </p:nvSpPr>
          <p:spPr>
            <a:xfrm>
              <a:off x="7348529" y="3426735"/>
              <a:ext cx="255982" cy="148481"/>
            </a:xfrm>
            <a:custGeom>
              <a:avLst/>
              <a:gdLst/>
              <a:ahLst/>
              <a:cxnLst/>
              <a:rect l="l" t="t" r="r" b="b"/>
              <a:pathLst>
                <a:path w="16515" h="9612" extrusionOk="0">
                  <a:moveTo>
                    <a:pt x="8260" y="0"/>
                  </a:moveTo>
                  <a:cubicBezTo>
                    <a:pt x="4135" y="0"/>
                    <a:pt x="708" y="2973"/>
                    <a:pt x="1" y="6891"/>
                  </a:cubicBezTo>
                  <a:cubicBezTo>
                    <a:pt x="2310" y="8600"/>
                    <a:pt x="5166" y="9611"/>
                    <a:pt x="8259" y="9611"/>
                  </a:cubicBezTo>
                  <a:cubicBezTo>
                    <a:pt x="11351" y="9611"/>
                    <a:pt x="14207" y="8600"/>
                    <a:pt x="16514" y="6892"/>
                  </a:cubicBezTo>
                  <a:cubicBezTo>
                    <a:pt x="15808" y="2973"/>
                    <a:pt x="12383" y="0"/>
                    <a:pt x="82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0"/>
            <p:cNvSpPr/>
            <p:nvPr/>
          </p:nvSpPr>
          <p:spPr>
            <a:xfrm>
              <a:off x="6422187" y="3870387"/>
              <a:ext cx="596827" cy="594791"/>
            </a:xfrm>
            <a:custGeom>
              <a:avLst/>
              <a:gdLst/>
              <a:ahLst/>
              <a:cxnLst/>
              <a:rect l="l" t="t" r="r" b="b"/>
              <a:pathLst>
                <a:path w="38505" h="38504" extrusionOk="0">
                  <a:moveTo>
                    <a:pt x="19256" y="1"/>
                  </a:moveTo>
                  <a:cubicBezTo>
                    <a:pt x="19254" y="1"/>
                    <a:pt x="19253" y="1"/>
                    <a:pt x="19252" y="1"/>
                  </a:cubicBezTo>
                  <a:cubicBezTo>
                    <a:pt x="8618" y="1"/>
                    <a:pt x="0" y="8619"/>
                    <a:pt x="0" y="19252"/>
                  </a:cubicBezTo>
                  <a:cubicBezTo>
                    <a:pt x="0" y="29883"/>
                    <a:pt x="8618" y="38503"/>
                    <a:pt x="19252" y="38503"/>
                  </a:cubicBezTo>
                  <a:cubicBezTo>
                    <a:pt x="29883" y="38503"/>
                    <a:pt x="38504" y="29885"/>
                    <a:pt x="38504" y="19252"/>
                  </a:cubicBezTo>
                  <a:cubicBezTo>
                    <a:pt x="38504" y="8620"/>
                    <a:pt x="29885" y="1"/>
                    <a:pt x="19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0"/>
            <p:cNvSpPr/>
            <p:nvPr/>
          </p:nvSpPr>
          <p:spPr>
            <a:xfrm>
              <a:off x="6471772" y="3919803"/>
              <a:ext cx="497627" cy="495973"/>
            </a:xfrm>
            <a:custGeom>
              <a:avLst/>
              <a:gdLst/>
              <a:ahLst/>
              <a:cxnLst/>
              <a:rect l="l" t="t" r="r" b="b"/>
              <a:pathLst>
                <a:path w="32105" h="32107" extrusionOk="0">
                  <a:moveTo>
                    <a:pt x="16055" y="1"/>
                  </a:moveTo>
                  <a:cubicBezTo>
                    <a:pt x="16054" y="1"/>
                    <a:pt x="16053" y="1"/>
                    <a:pt x="16053" y="1"/>
                  </a:cubicBezTo>
                  <a:cubicBezTo>
                    <a:pt x="7186" y="1"/>
                    <a:pt x="0" y="7187"/>
                    <a:pt x="0" y="16053"/>
                  </a:cubicBezTo>
                  <a:cubicBezTo>
                    <a:pt x="0" y="24918"/>
                    <a:pt x="7186" y="32107"/>
                    <a:pt x="16053" y="32107"/>
                  </a:cubicBezTo>
                  <a:cubicBezTo>
                    <a:pt x="24920" y="32107"/>
                    <a:pt x="32105" y="24918"/>
                    <a:pt x="32105" y="16053"/>
                  </a:cubicBezTo>
                  <a:cubicBezTo>
                    <a:pt x="32105" y="7186"/>
                    <a:pt x="24921" y="1"/>
                    <a:pt x="16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0"/>
            <p:cNvSpPr/>
            <p:nvPr/>
          </p:nvSpPr>
          <p:spPr>
            <a:xfrm>
              <a:off x="6705108" y="3919788"/>
              <a:ext cx="264290" cy="495973"/>
            </a:xfrm>
            <a:custGeom>
              <a:avLst/>
              <a:gdLst/>
              <a:ahLst/>
              <a:cxnLst/>
              <a:rect l="l" t="t" r="r" b="b"/>
              <a:pathLst>
                <a:path w="17051" h="32107" extrusionOk="0">
                  <a:moveTo>
                    <a:pt x="999" y="1"/>
                  </a:moveTo>
                  <a:cubicBezTo>
                    <a:pt x="662" y="1"/>
                    <a:pt x="331" y="31"/>
                    <a:pt x="0" y="50"/>
                  </a:cubicBezTo>
                  <a:cubicBezTo>
                    <a:pt x="8401" y="568"/>
                    <a:pt x="15056" y="7525"/>
                    <a:pt x="15056" y="16052"/>
                  </a:cubicBezTo>
                  <a:cubicBezTo>
                    <a:pt x="15056" y="24582"/>
                    <a:pt x="8401" y="31538"/>
                    <a:pt x="0" y="32055"/>
                  </a:cubicBezTo>
                  <a:cubicBezTo>
                    <a:pt x="331" y="32073"/>
                    <a:pt x="660" y="32106"/>
                    <a:pt x="999" y="32106"/>
                  </a:cubicBezTo>
                  <a:cubicBezTo>
                    <a:pt x="9867" y="32106"/>
                    <a:pt x="17051" y="24918"/>
                    <a:pt x="17051" y="16052"/>
                  </a:cubicBezTo>
                  <a:cubicBezTo>
                    <a:pt x="17051" y="7187"/>
                    <a:pt x="9866" y="1"/>
                    <a:pt x="9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0"/>
            <p:cNvSpPr/>
            <p:nvPr/>
          </p:nvSpPr>
          <p:spPr>
            <a:xfrm>
              <a:off x="7924571" y="3851757"/>
              <a:ext cx="499441" cy="237258"/>
            </a:xfrm>
            <a:custGeom>
              <a:avLst/>
              <a:gdLst/>
              <a:ahLst/>
              <a:cxnLst/>
              <a:rect l="l" t="t" r="r" b="b"/>
              <a:pathLst>
                <a:path w="32222" h="15359" extrusionOk="0">
                  <a:moveTo>
                    <a:pt x="24543" y="2798"/>
                  </a:moveTo>
                  <a:cubicBezTo>
                    <a:pt x="27238" y="2798"/>
                    <a:pt x="29423" y="4983"/>
                    <a:pt x="29423" y="7680"/>
                  </a:cubicBezTo>
                  <a:cubicBezTo>
                    <a:pt x="29423" y="10375"/>
                    <a:pt x="27238" y="12561"/>
                    <a:pt x="24543" y="12561"/>
                  </a:cubicBezTo>
                  <a:cubicBezTo>
                    <a:pt x="21846" y="12560"/>
                    <a:pt x="19660" y="10376"/>
                    <a:pt x="19660" y="7681"/>
                  </a:cubicBezTo>
                  <a:cubicBezTo>
                    <a:pt x="19660" y="4983"/>
                    <a:pt x="21847" y="2798"/>
                    <a:pt x="24543" y="2798"/>
                  </a:cubicBezTo>
                  <a:close/>
                  <a:moveTo>
                    <a:pt x="24543" y="0"/>
                  </a:moveTo>
                  <a:cubicBezTo>
                    <a:pt x="20770" y="1"/>
                    <a:pt x="17647" y="2726"/>
                    <a:pt x="17000" y="6312"/>
                  </a:cubicBezTo>
                  <a:cubicBezTo>
                    <a:pt x="10373" y="6312"/>
                    <a:pt x="7936" y="6312"/>
                    <a:pt x="1313" y="6311"/>
                  </a:cubicBezTo>
                  <a:cubicBezTo>
                    <a:pt x="596" y="6311"/>
                    <a:pt x="1" y="6904"/>
                    <a:pt x="1" y="7621"/>
                  </a:cubicBezTo>
                  <a:lnTo>
                    <a:pt x="1" y="11901"/>
                  </a:lnTo>
                  <a:cubicBezTo>
                    <a:pt x="1" y="12745"/>
                    <a:pt x="655" y="13167"/>
                    <a:pt x="1309" y="13167"/>
                  </a:cubicBezTo>
                  <a:cubicBezTo>
                    <a:pt x="1964" y="13167"/>
                    <a:pt x="2619" y="12745"/>
                    <a:pt x="2620" y="11901"/>
                  </a:cubicBezTo>
                  <a:lnTo>
                    <a:pt x="2620" y="10232"/>
                  </a:lnTo>
                  <a:lnTo>
                    <a:pt x="3994" y="10230"/>
                  </a:lnTo>
                  <a:lnTo>
                    <a:pt x="3994" y="10230"/>
                  </a:lnTo>
                  <a:cubicBezTo>
                    <a:pt x="3991" y="10394"/>
                    <a:pt x="3991" y="10558"/>
                    <a:pt x="3991" y="10723"/>
                  </a:cubicBezTo>
                  <a:cubicBezTo>
                    <a:pt x="3991" y="11568"/>
                    <a:pt x="4646" y="11990"/>
                    <a:pt x="5301" y="11990"/>
                  </a:cubicBezTo>
                  <a:cubicBezTo>
                    <a:pt x="5955" y="11990"/>
                    <a:pt x="6610" y="11568"/>
                    <a:pt x="6608" y="10723"/>
                  </a:cubicBezTo>
                  <a:cubicBezTo>
                    <a:pt x="6611" y="10126"/>
                    <a:pt x="6611" y="9527"/>
                    <a:pt x="6611" y="8930"/>
                  </a:cubicBezTo>
                  <a:lnTo>
                    <a:pt x="8183" y="8930"/>
                  </a:lnTo>
                  <a:cubicBezTo>
                    <a:pt x="8181" y="9527"/>
                    <a:pt x="8181" y="10126"/>
                    <a:pt x="8181" y="10723"/>
                  </a:cubicBezTo>
                  <a:cubicBezTo>
                    <a:pt x="8181" y="11568"/>
                    <a:pt x="8836" y="11991"/>
                    <a:pt x="9490" y="11991"/>
                  </a:cubicBezTo>
                  <a:cubicBezTo>
                    <a:pt x="10144" y="11991"/>
                    <a:pt x="10798" y="11568"/>
                    <a:pt x="10798" y="10723"/>
                  </a:cubicBezTo>
                  <a:lnTo>
                    <a:pt x="10798" y="8930"/>
                  </a:lnTo>
                  <a:lnTo>
                    <a:pt x="16987" y="8930"/>
                  </a:lnTo>
                  <a:cubicBezTo>
                    <a:pt x="17587" y="12573"/>
                    <a:pt x="20730" y="15359"/>
                    <a:pt x="24543" y="15359"/>
                  </a:cubicBezTo>
                  <a:cubicBezTo>
                    <a:pt x="28783" y="15359"/>
                    <a:pt x="32221" y="11921"/>
                    <a:pt x="32221" y="7681"/>
                  </a:cubicBezTo>
                  <a:cubicBezTo>
                    <a:pt x="32221" y="3437"/>
                    <a:pt x="28783" y="0"/>
                    <a:pt x="2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0"/>
            <p:cNvSpPr/>
            <p:nvPr/>
          </p:nvSpPr>
          <p:spPr>
            <a:xfrm>
              <a:off x="7869887" y="3093470"/>
              <a:ext cx="537571" cy="535750"/>
            </a:xfrm>
            <a:custGeom>
              <a:avLst/>
              <a:gdLst/>
              <a:ahLst/>
              <a:cxnLst/>
              <a:rect l="l" t="t" r="r" b="b"/>
              <a:pathLst>
                <a:path w="34682" h="34682" extrusionOk="0">
                  <a:moveTo>
                    <a:pt x="17341" y="1"/>
                  </a:moveTo>
                  <a:cubicBezTo>
                    <a:pt x="12742" y="1"/>
                    <a:pt x="8331" y="1827"/>
                    <a:pt x="5079" y="5079"/>
                  </a:cubicBezTo>
                  <a:cubicBezTo>
                    <a:pt x="1827" y="8331"/>
                    <a:pt x="1" y="12742"/>
                    <a:pt x="1" y="17341"/>
                  </a:cubicBezTo>
                  <a:cubicBezTo>
                    <a:pt x="1" y="21940"/>
                    <a:pt x="1827" y="26351"/>
                    <a:pt x="5079" y="29603"/>
                  </a:cubicBezTo>
                  <a:cubicBezTo>
                    <a:pt x="8331" y="32855"/>
                    <a:pt x="12742" y="34682"/>
                    <a:pt x="17341" y="34682"/>
                  </a:cubicBezTo>
                  <a:cubicBezTo>
                    <a:pt x="21940" y="34682"/>
                    <a:pt x="26351" y="32855"/>
                    <a:pt x="29603" y="29603"/>
                  </a:cubicBezTo>
                  <a:cubicBezTo>
                    <a:pt x="32855" y="26351"/>
                    <a:pt x="34682" y="21940"/>
                    <a:pt x="34682" y="17341"/>
                  </a:cubicBezTo>
                  <a:cubicBezTo>
                    <a:pt x="34682" y="12742"/>
                    <a:pt x="32855" y="8331"/>
                    <a:pt x="29603" y="5079"/>
                  </a:cubicBezTo>
                  <a:cubicBezTo>
                    <a:pt x="26351" y="1827"/>
                    <a:pt x="21940" y="1"/>
                    <a:pt x="17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0"/>
            <p:cNvSpPr/>
            <p:nvPr/>
          </p:nvSpPr>
          <p:spPr>
            <a:xfrm>
              <a:off x="8094095" y="3093470"/>
              <a:ext cx="313363" cy="535750"/>
            </a:xfrm>
            <a:custGeom>
              <a:avLst/>
              <a:gdLst/>
              <a:ahLst/>
              <a:cxnLst/>
              <a:rect l="l" t="t" r="r" b="b"/>
              <a:pathLst>
                <a:path w="20217" h="34682" extrusionOk="0">
                  <a:moveTo>
                    <a:pt x="2876" y="1"/>
                  </a:moveTo>
                  <a:cubicBezTo>
                    <a:pt x="1896" y="1"/>
                    <a:pt x="937" y="87"/>
                    <a:pt x="0" y="242"/>
                  </a:cubicBezTo>
                  <a:cubicBezTo>
                    <a:pt x="8208" y="1612"/>
                    <a:pt x="14465" y="8744"/>
                    <a:pt x="14465" y="17341"/>
                  </a:cubicBezTo>
                  <a:cubicBezTo>
                    <a:pt x="14465" y="25939"/>
                    <a:pt x="8208" y="33069"/>
                    <a:pt x="0" y="34440"/>
                  </a:cubicBezTo>
                  <a:cubicBezTo>
                    <a:pt x="937" y="34597"/>
                    <a:pt x="1896" y="34682"/>
                    <a:pt x="2876" y="34682"/>
                  </a:cubicBezTo>
                  <a:cubicBezTo>
                    <a:pt x="12454" y="34682"/>
                    <a:pt x="20217" y="26919"/>
                    <a:pt x="20217" y="17341"/>
                  </a:cubicBezTo>
                  <a:cubicBezTo>
                    <a:pt x="20217" y="7764"/>
                    <a:pt x="12454" y="1"/>
                    <a:pt x="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0"/>
            <p:cNvSpPr/>
            <p:nvPr/>
          </p:nvSpPr>
          <p:spPr>
            <a:xfrm>
              <a:off x="8057391" y="3197973"/>
              <a:ext cx="162595" cy="159465"/>
            </a:xfrm>
            <a:custGeom>
              <a:avLst/>
              <a:gdLst/>
              <a:ahLst/>
              <a:cxnLst/>
              <a:rect l="l" t="t" r="r" b="b"/>
              <a:pathLst>
                <a:path w="10490" h="10323" extrusionOk="0">
                  <a:moveTo>
                    <a:pt x="5976" y="1354"/>
                  </a:moveTo>
                  <a:cubicBezTo>
                    <a:pt x="7718" y="1354"/>
                    <a:pt x="9137" y="2771"/>
                    <a:pt x="9137" y="4514"/>
                  </a:cubicBezTo>
                  <a:lnTo>
                    <a:pt x="9137" y="5808"/>
                  </a:lnTo>
                  <a:cubicBezTo>
                    <a:pt x="9137" y="7551"/>
                    <a:pt x="7718" y="8969"/>
                    <a:pt x="5976" y="8969"/>
                  </a:cubicBezTo>
                  <a:lnTo>
                    <a:pt x="4514" y="8969"/>
                  </a:lnTo>
                  <a:cubicBezTo>
                    <a:pt x="2771" y="8969"/>
                    <a:pt x="1354" y="7551"/>
                    <a:pt x="1354" y="5808"/>
                  </a:cubicBezTo>
                  <a:lnTo>
                    <a:pt x="1354" y="4514"/>
                  </a:lnTo>
                  <a:cubicBezTo>
                    <a:pt x="1354" y="2771"/>
                    <a:pt x="2771" y="1354"/>
                    <a:pt x="4514" y="1354"/>
                  </a:cubicBezTo>
                  <a:close/>
                  <a:moveTo>
                    <a:pt x="4514" y="0"/>
                  </a:moveTo>
                  <a:cubicBezTo>
                    <a:pt x="2025" y="0"/>
                    <a:pt x="0" y="2025"/>
                    <a:pt x="0" y="4514"/>
                  </a:cubicBezTo>
                  <a:lnTo>
                    <a:pt x="0" y="5808"/>
                  </a:lnTo>
                  <a:cubicBezTo>
                    <a:pt x="0" y="8298"/>
                    <a:pt x="2025" y="10322"/>
                    <a:pt x="4514" y="10322"/>
                  </a:cubicBezTo>
                  <a:lnTo>
                    <a:pt x="5976" y="10322"/>
                  </a:lnTo>
                  <a:cubicBezTo>
                    <a:pt x="8465" y="10322"/>
                    <a:pt x="10490" y="8298"/>
                    <a:pt x="10490" y="5808"/>
                  </a:cubicBezTo>
                  <a:lnTo>
                    <a:pt x="10490" y="4514"/>
                  </a:lnTo>
                  <a:cubicBezTo>
                    <a:pt x="10490" y="2025"/>
                    <a:pt x="8465" y="0"/>
                    <a:pt x="59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0"/>
            <p:cNvSpPr/>
            <p:nvPr/>
          </p:nvSpPr>
          <p:spPr>
            <a:xfrm>
              <a:off x="8020656" y="3289468"/>
              <a:ext cx="236034" cy="235235"/>
            </a:xfrm>
            <a:custGeom>
              <a:avLst/>
              <a:gdLst/>
              <a:ahLst/>
              <a:cxnLst/>
              <a:rect l="l" t="t" r="r" b="b"/>
              <a:pathLst>
                <a:path w="15228" h="15228" extrusionOk="0">
                  <a:moveTo>
                    <a:pt x="4428" y="0"/>
                  </a:moveTo>
                  <a:cubicBezTo>
                    <a:pt x="1994" y="0"/>
                    <a:pt x="0" y="1994"/>
                    <a:pt x="0" y="4428"/>
                  </a:cubicBezTo>
                  <a:lnTo>
                    <a:pt x="0" y="10800"/>
                  </a:lnTo>
                  <a:cubicBezTo>
                    <a:pt x="0" y="13234"/>
                    <a:pt x="1994" y="15228"/>
                    <a:pt x="4428" y="15228"/>
                  </a:cubicBezTo>
                  <a:lnTo>
                    <a:pt x="10801" y="15228"/>
                  </a:lnTo>
                  <a:cubicBezTo>
                    <a:pt x="13237" y="15228"/>
                    <a:pt x="15228" y="13234"/>
                    <a:pt x="15228" y="10800"/>
                  </a:cubicBezTo>
                  <a:lnTo>
                    <a:pt x="15228" y="4428"/>
                  </a:lnTo>
                  <a:cubicBezTo>
                    <a:pt x="15228" y="1994"/>
                    <a:pt x="13237" y="0"/>
                    <a:pt x="10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0"/>
            <p:cNvSpPr/>
            <p:nvPr/>
          </p:nvSpPr>
          <p:spPr>
            <a:xfrm>
              <a:off x="8035505" y="3304267"/>
              <a:ext cx="221185" cy="220405"/>
            </a:xfrm>
            <a:custGeom>
              <a:avLst/>
              <a:gdLst/>
              <a:ahLst/>
              <a:cxnLst/>
              <a:rect l="l" t="t" r="r" b="b"/>
              <a:pathLst>
                <a:path w="14270" h="14268" extrusionOk="0">
                  <a:moveTo>
                    <a:pt x="12580" y="0"/>
                  </a:moveTo>
                  <a:cubicBezTo>
                    <a:pt x="13178" y="755"/>
                    <a:pt x="13540" y="1706"/>
                    <a:pt x="13540" y="2738"/>
                  </a:cubicBezTo>
                  <a:lnTo>
                    <a:pt x="13540" y="9110"/>
                  </a:lnTo>
                  <a:cubicBezTo>
                    <a:pt x="13540" y="11545"/>
                    <a:pt x="11548" y="13537"/>
                    <a:pt x="9112" y="13537"/>
                  </a:cubicBezTo>
                  <a:lnTo>
                    <a:pt x="2738" y="13537"/>
                  </a:lnTo>
                  <a:cubicBezTo>
                    <a:pt x="1705" y="13537"/>
                    <a:pt x="756" y="13176"/>
                    <a:pt x="1" y="12578"/>
                  </a:cubicBezTo>
                  <a:lnTo>
                    <a:pt x="1" y="12578"/>
                  </a:lnTo>
                  <a:cubicBezTo>
                    <a:pt x="813" y="13605"/>
                    <a:pt x="2067" y="14268"/>
                    <a:pt x="3469" y="14268"/>
                  </a:cubicBezTo>
                  <a:lnTo>
                    <a:pt x="9841" y="14268"/>
                  </a:lnTo>
                  <a:cubicBezTo>
                    <a:pt x="12277" y="14268"/>
                    <a:pt x="14269" y="12275"/>
                    <a:pt x="14269" y="9841"/>
                  </a:cubicBezTo>
                  <a:lnTo>
                    <a:pt x="14269" y="3469"/>
                  </a:lnTo>
                  <a:cubicBezTo>
                    <a:pt x="14270" y="2066"/>
                    <a:pt x="13607" y="813"/>
                    <a:pt x="12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0"/>
            <p:cNvSpPr/>
            <p:nvPr/>
          </p:nvSpPr>
          <p:spPr>
            <a:xfrm>
              <a:off x="8103255" y="3344817"/>
              <a:ext cx="70835" cy="139105"/>
            </a:xfrm>
            <a:custGeom>
              <a:avLst/>
              <a:gdLst/>
              <a:ahLst/>
              <a:cxnLst/>
              <a:rect l="l" t="t" r="r" b="b"/>
              <a:pathLst>
                <a:path w="4570" h="9005" extrusionOk="0">
                  <a:moveTo>
                    <a:pt x="2285" y="0"/>
                  </a:moveTo>
                  <a:cubicBezTo>
                    <a:pt x="1024" y="0"/>
                    <a:pt x="1" y="1024"/>
                    <a:pt x="1" y="2285"/>
                  </a:cubicBezTo>
                  <a:cubicBezTo>
                    <a:pt x="1" y="3191"/>
                    <a:pt x="532" y="3967"/>
                    <a:pt x="1295" y="4336"/>
                  </a:cubicBezTo>
                  <a:lnTo>
                    <a:pt x="157" y="8616"/>
                  </a:lnTo>
                  <a:cubicBezTo>
                    <a:pt x="115" y="8829"/>
                    <a:pt x="256" y="9005"/>
                    <a:pt x="473" y="9005"/>
                  </a:cubicBezTo>
                  <a:lnTo>
                    <a:pt x="4095" y="9005"/>
                  </a:lnTo>
                  <a:cubicBezTo>
                    <a:pt x="4311" y="9005"/>
                    <a:pt x="4455" y="8830"/>
                    <a:pt x="4412" y="8616"/>
                  </a:cubicBezTo>
                  <a:lnTo>
                    <a:pt x="3276" y="4335"/>
                  </a:lnTo>
                  <a:cubicBezTo>
                    <a:pt x="4039" y="3967"/>
                    <a:pt x="4570" y="3191"/>
                    <a:pt x="4570" y="2285"/>
                  </a:cubicBezTo>
                  <a:cubicBezTo>
                    <a:pt x="4570" y="1023"/>
                    <a:pt x="3548" y="0"/>
                    <a:pt x="2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0"/>
            <p:cNvSpPr/>
            <p:nvPr/>
          </p:nvSpPr>
          <p:spPr>
            <a:xfrm>
              <a:off x="6549101" y="3265988"/>
              <a:ext cx="346332" cy="332523"/>
            </a:xfrm>
            <a:custGeom>
              <a:avLst/>
              <a:gdLst/>
              <a:ahLst/>
              <a:cxnLst/>
              <a:rect l="l" t="t" r="r" b="b"/>
              <a:pathLst>
                <a:path w="22344" h="21526" extrusionOk="0">
                  <a:moveTo>
                    <a:pt x="3367" y="1"/>
                  </a:moveTo>
                  <a:cubicBezTo>
                    <a:pt x="1514" y="1"/>
                    <a:pt x="0" y="1515"/>
                    <a:pt x="0" y="3367"/>
                  </a:cubicBezTo>
                  <a:lnTo>
                    <a:pt x="0" y="13688"/>
                  </a:lnTo>
                  <a:cubicBezTo>
                    <a:pt x="0" y="15540"/>
                    <a:pt x="1514" y="17054"/>
                    <a:pt x="3367" y="17054"/>
                  </a:cubicBezTo>
                  <a:lnTo>
                    <a:pt x="10404" y="17054"/>
                  </a:lnTo>
                  <a:lnTo>
                    <a:pt x="14523" y="21525"/>
                  </a:lnTo>
                  <a:lnTo>
                    <a:pt x="14523" y="17054"/>
                  </a:lnTo>
                  <a:lnTo>
                    <a:pt x="18978" y="17054"/>
                  </a:lnTo>
                  <a:cubicBezTo>
                    <a:pt x="20830" y="17054"/>
                    <a:pt x="22343" y="15538"/>
                    <a:pt x="22343" y="13688"/>
                  </a:cubicBezTo>
                  <a:lnTo>
                    <a:pt x="22343" y="3367"/>
                  </a:lnTo>
                  <a:cubicBezTo>
                    <a:pt x="22342" y="1515"/>
                    <a:pt x="20828" y="1"/>
                    <a:pt x="189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0"/>
            <p:cNvSpPr/>
            <p:nvPr/>
          </p:nvSpPr>
          <p:spPr>
            <a:xfrm>
              <a:off x="6625826" y="3380145"/>
              <a:ext cx="42113" cy="41986"/>
            </a:xfrm>
            <a:custGeom>
              <a:avLst/>
              <a:gdLst/>
              <a:ahLst/>
              <a:cxnLst/>
              <a:rect l="l" t="t" r="r" b="b"/>
              <a:pathLst>
                <a:path w="2717" h="2718" extrusionOk="0">
                  <a:moveTo>
                    <a:pt x="1359" y="0"/>
                  </a:moveTo>
                  <a:cubicBezTo>
                    <a:pt x="608" y="0"/>
                    <a:pt x="1" y="610"/>
                    <a:pt x="1" y="1359"/>
                  </a:cubicBezTo>
                  <a:cubicBezTo>
                    <a:pt x="1" y="2109"/>
                    <a:pt x="608" y="2717"/>
                    <a:pt x="1359" y="2717"/>
                  </a:cubicBezTo>
                  <a:cubicBezTo>
                    <a:pt x="2111" y="2717"/>
                    <a:pt x="2717" y="2109"/>
                    <a:pt x="2717" y="1359"/>
                  </a:cubicBezTo>
                  <a:cubicBezTo>
                    <a:pt x="2717" y="608"/>
                    <a:pt x="2109" y="0"/>
                    <a:pt x="13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0"/>
            <p:cNvSpPr/>
            <p:nvPr/>
          </p:nvSpPr>
          <p:spPr>
            <a:xfrm>
              <a:off x="6701187" y="3380145"/>
              <a:ext cx="42145" cy="41986"/>
            </a:xfrm>
            <a:custGeom>
              <a:avLst/>
              <a:gdLst/>
              <a:ahLst/>
              <a:cxnLst/>
              <a:rect l="l" t="t" r="r" b="b"/>
              <a:pathLst>
                <a:path w="2719" h="2718" extrusionOk="0">
                  <a:moveTo>
                    <a:pt x="1361" y="0"/>
                  </a:moveTo>
                  <a:cubicBezTo>
                    <a:pt x="609" y="0"/>
                    <a:pt x="0" y="610"/>
                    <a:pt x="0" y="1359"/>
                  </a:cubicBezTo>
                  <a:cubicBezTo>
                    <a:pt x="0" y="2109"/>
                    <a:pt x="609" y="2717"/>
                    <a:pt x="1361" y="2717"/>
                  </a:cubicBezTo>
                  <a:cubicBezTo>
                    <a:pt x="2110" y="2717"/>
                    <a:pt x="2718" y="2109"/>
                    <a:pt x="2718" y="1359"/>
                  </a:cubicBezTo>
                  <a:cubicBezTo>
                    <a:pt x="2718" y="608"/>
                    <a:pt x="2110" y="0"/>
                    <a:pt x="13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0"/>
            <p:cNvSpPr/>
            <p:nvPr/>
          </p:nvSpPr>
          <p:spPr>
            <a:xfrm>
              <a:off x="6776564" y="3380145"/>
              <a:ext cx="42113" cy="41986"/>
            </a:xfrm>
            <a:custGeom>
              <a:avLst/>
              <a:gdLst/>
              <a:ahLst/>
              <a:cxnLst/>
              <a:rect l="l" t="t" r="r" b="b"/>
              <a:pathLst>
                <a:path w="2717" h="2718" extrusionOk="0">
                  <a:moveTo>
                    <a:pt x="1358" y="0"/>
                  </a:moveTo>
                  <a:cubicBezTo>
                    <a:pt x="607" y="0"/>
                    <a:pt x="1" y="610"/>
                    <a:pt x="1" y="1359"/>
                  </a:cubicBezTo>
                  <a:cubicBezTo>
                    <a:pt x="1" y="2109"/>
                    <a:pt x="607" y="2717"/>
                    <a:pt x="1358" y="2717"/>
                  </a:cubicBezTo>
                  <a:cubicBezTo>
                    <a:pt x="2110" y="2717"/>
                    <a:pt x="2716" y="2109"/>
                    <a:pt x="2716" y="1359"/>
                  </a:cubicBezTo>
                  <a:cubicBezTo>
                    <a:pt x="2716" y="608"/>
                    <a:pt x="2110" y="0"/>
                    <a:pt x="1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0"/>
            <p:cNvSpPr/>
            <p:nvPr/>
          </p:nvSpPr>
          <p:spPr>
            <a:xfrm>
              <a:off x="6754368" y="3529414"/>
              <a:ext cx="19824" cy="69097"/>
            </a:xfrm>
            <a:custGeom>
              <a:avLst/>
              <a:gdLst/>
              <a:ahLst/>
              <a:cxnLst/>
              <a:rect l="l" t="t" r="r" b="b"/>
              <a:pathLst>
                <a:path w="1279" h="4473" extrusionOk="0">
                  <a:moveTo>
                    <a:pt x="0" y="1"/>
                  </a:moveTo>
                  <a:lnTo>
                    <a:pt x="0" y="3085"/>
                  </a:lnTo>
                  <a:lnTo>
                    <a:pt x="1278" y="4472"/>
                  </a:lnTo>
                  <a:lnTo>
                    <a:pt x="1278" y="1"/>
                  </a:ln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0"/>
            <p:cNvSpPr/>
            <p:nvPr/>
          </p:nvSpPr>
          <p:spPr>
            <a:xfrm>
              <a:off x="6823405" y="3265988"/>
              <a:ext cx="72013" cy="263442"/>
            </a:xfrm>
            <a:custGeom>
              <a:avLst/>
              <a:gdLst/>
              <a:ahLst/>
              <a:cxnLst/>
              <a:rect l="l" t="t" r="r" b="b"/>
              <a:pathLst>
                <a:path w="4646" h="17054" extrusionOk="0">
                  <a:moveTo>
                    <a:pt x="0" y="1"/>
                  </a:moveTo>
                  <a:cubicBezTo>
                    <a:pt x="1852" y="1"/>
                    <a:pt x="3368" y="1515"/>
                    <a:pt x="3368" y="3367"/>
                  </a:cubicBezTo>
                  <a:lnTo>
                    <a:pt x="3368" y="13688"/>
                  </a:lnTo>
                  <a:cubicBezTo>
                    <a:pt x="3368" y="15540"/>
                    <a:pt x="1852" y="17054"/>
                    <a:pt x="0" y="17054"/>
                  </a:cubicBezTo>
                  <a:lnTo>
                    <a:pt x="1279" y="17054"/>
                  </a:lnTo>
                  <a:cubicBezTo>
                    <a:pt x="3131" y="17054"/>
                    <a:pt x="4645" y="15538"/>
                    <a:pt x="4645" y="13688"/>
                  </a:cubicBezTo>
                  <a:lnTo>
                    <a:pt x="4645" y="3367"/>
                  </a:lnTo>
                  <a:cubicBezTo>
                    <a:pt x="4645" y="1515"/>
                    <a:pt x="3131" y="1"/>
                    <a:pt x="1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0"/>
            <p:cNvSpPr/>
            <p:nvPr/>
          </p:nvSpPr>
          <p:spPr>
            <a:xfrm>
              <a:off x="6494658" y="3982196"/>
              <a:ext cx="453552" cy="389690"/>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0"/>
            <p:cNvSpPr/>
            <p:nvPr/>
          </p:nvSpPr>
          <p:spPr>
            <a:xfrm>
              <a:off x="6515203" y="3996671"/>
              <a:ext cx="412481" cy="359619"/>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0"/>
            <p:cNvSpPr/>
            <p:nvPr/>
          </p:nvSpPr>
          <p:spPr>
            <a:xfrm>
              <a:off x="6641694" y="4103640"/>
              <a:ext cx="166817" cy="129470"/>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61"/>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RESOURCES</a:t>
            </a:r>
            <a:endParaRPr/>
          </a:p>
        </p:txBody>
      </p:sp>
      <p:sp>
        <p:nvSpPr>
          <p:cNvPr id="1952" name="Google Shape;1952;p61"/>
          <p:cNvSpPr txBox="1">
            <a:spLocks noGrp="1"/>
          </p:cNvSpPr>
          <p:nvPr>
            <p:ph type="body" idx="1"/>
          </p:nvPr>
        </p:nvSpPr>
        <p:spPr>
          <a:xfrm>
            <a:off x="720000" y="1216800"/>
            <a:ext cx="3852000" cy="33867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 b="1"/>
              <a:t>Did you like the resources on this template? Get them for free at our other websites:</a:t>
            </a:r>
            <a:endParaRPr b="1"/>
          </a:p>
          <a:p>
            <a:pPr marL="0" lvl="0" indent="0" algn="l" rtl="0">
              <a:spcBef>
                <a:spcPts val="1000"/>
              </a:spcBef>
              <a:spcAft>
                <a:spcPts val="0"/>
              </a:spcAft>
              <a:buNone/>
            </a:pPr>
            <a:r>
              <a:rPr lang="en" sz="2200">
                <a:solidFill>
                  <a:schemeClr val="lt1"/>
                </a:solidFill>
                <a:latin typeface="Montserrat Black"/>
                <a:ea typeface="Montserrat Black"/>
                <a:cs typeface="Montserrat Black"/>
                <a:sym typeface="Montserrat Black"/>
              </a:rPr>
              <a:t>VECTORS</a:t>
            </a:r>
            <a:endParaRPr sz="2200">
              <a:solidFill>
                <a:schemeClr val="lt1"/>
              </a:solidFill>
              <a:latin typeface="Montserrat Black"/>
              <a:ea typeface="Montserrat Black"/>
              <a:cs typeface="Montserrat Black"/>
              <a:sym typeface="Montserrat Black"/>
            </a:endParaRPr>
          </a:p>
          <a:p>
            <a:pPr marL="457200" lvl="0" indent="-304800" algn="l" rtl="0">
              <a:spcBef>
                <a:spcPts val="1000"/>
              </a:spcBef>
              <a:spcAft>
                <a:spcPts val="0"/>
              </a:spcAft>
              <a:buSzPts val="1200"/>
              <a:buChar char="●"/>
            </a:pPr>
            <a:r>
              <a:rPr lang="en">
                <a:solidFill>
                  <a:schemeClr val="hlink"/>
                </a:solidFill>
                <a:uFill>
                  <a:noFill/>
                </a:uFill>
                <a:hlinkClick r:id="rId3"/>
              </a:rPr>
              <a:t>Flat design data privacy landing page</a:t>
            </a:r>
            <a:endParaRPr/>
          </a:p>
          <a:p>
            <a:pPr marL="457200" lvl="0" indent="-304800" algn="l" rtl="0">
              <a:spcBef>
                <a:spcPts val="0"/>
              </a:spcBef>
              <a:spcAft>
                <a:spcPts val="0"/>
              </a:spcAft>
              <a:buSzPts val="1200"/>
              <a:buChar char="●"/>
            </a:pPr>
            <a:r>
              <a:rPr lang="en">
                <a:solidFill>
                  <a:schemeClr val="hlink"/>
                </a:solidFill>
                <a:uFill>
                  <a:noFill/>
                </a:uFill>
                <a:hlinkClick r:id="rId4"/>
              </a:rPr>
              <a:t>Flat design data privacy infographic</a:t>
            </a:r>
            <a:endParaRPr/>
          </a:p>
          <a:p>
            <a:pPr marL="457200" lvl="0" indent="-304800" algn="l" rtl="0">
              <a:spcBef>
                <a:spcPts val="0"/>
              </a:spcBef>
              <a:spcAft>
                <a:spcPts val="0"/>
              </a:spcAft>
              <a:buSzPts val="1200"/>
              <a:buChar char="●"/>
            </a:pPr>
            <a:r>
              <a:rPr lang="en">
                <a:solidFill>
                  <a:schemeClr val="hlink"/>
                </a:solidFill>
                <a:uFill>
                  <a:noFill/>
                </a:uFill>
                <a:hlinkClick r:id="rId5"/>
              </a:rPr>
              <a:t>Flat design data privacy id card</a:t>
            </a:r>
            <a:endParaRPr/>
          </a:p>
          <a:p>
            <a:pPr marL="457200" lvl="0" indent="-304800" algn="l" rtl="0">
              <a:spcBef>
                <a:spcPts val="0"/>
              </a:spcBef>
              <a:spcAft>
                <a:spcPts val="0"/>
              </a:spcAft>
              <a:buSzPts val="1200"/>
              <a:buChar char="●"/>
            </a:pPr>
            <a:r>
              <a:rPr lang="en">
                <a:solidFill>
                  <a:schemeClr val="hlink"/>
                </a:solidFill>
                <a:uFill>
                  <a:noFill/>
                </a:uFill>
                <a:hlinkClick r:id="rId6"/>
              </a:rPr>
              <a:t>Flat design data privacy annual report</a:t>
            </a:r>
            <a:endParaRPr/>
          </a:p>
          <a:p>
            <a:pPr marL="457200" lvl="0" indent="-304800" algn="l" rtl="0">
              <a:spcBef>
                <a:spcPts val="0"/>
              </a:spcBef>
              <a:spcAft>
                <a:spcPts val="0"/>
              </a:spcAft>
              <a:buSzPts val="1200"/>
              <a:buChar char="●"/>
            </a:pPr>
            <a:r>
              <a:rPr lang="en">
                <a:solidFill>
                  <a:schemeClr val="hlink"/>
                </a:solidFill>
                <a:uFill>
                  <a:noFill/>
                </a:uFill>
                <a:hlinkClick r:id="rId7"/>
              </a:rPr>
              <a:t>Flat design data privacy instagram stories</a:t>
            </a:r>
            <a:endParaRPr/>
          </a:p>
          <a:p>
            <a:pPr marL="457200" lvl="0" indent="-304800" algn="l" rtl="0">
              <a:spcBef>
                <a:spcPts val="0"/>
              </a:spcBef>
              <a:spcAft>
                <a:spcPts val="0"/>
              </a:spcAft>
              <a:buSzPts val="1200"/>
              <a:buChar char="●"/>
            </a:pPr>
            <a:r>
              <a:rPr lang="en">
                <a:solidFill>
                  <a:schemeClr val="hlink"/>
                </a:solidFill>
                <a:uFill>
                  <a:noFill/>
                </a:uFill>
                <a:hlinkClick r:id="rId8"/>
              </a:rPr>
              <a:t>Flat design data privacy instagram post</a:t>
            </a:r>
            <a:endParaRPr/>
          </a:p>
          <a:p>
            <a:pPr marL="0" lvl="0" indent="0" algn="l" rtl="0">
              <a:spcBef>
                <a:spcPts val="0"/>
              </a:spcBef>
              <a:spcAft>
                <a:spcPts val="0"/>
              </a:spcAft>
              <a:buNone/>
            </a:pPr>
            <a:endParaRPr/>
          </a:p>
        </p:txBody>
      </p:sp>
      <p:sp>
        <p:nvSpPr>
          <p:cNvPr id="1953" name="Google Shape;1953;p61"/>
          <p:cNvSpPr txBox="1">
            <a:spLocks noGrp="1"/>
          </p:cNvSpPr>
          <p:nvPr>
            <p:ph type="body" idx="2"/>
          </p:nvPr>
        </p:nvSpPr>
        <p:spPr>
          <a:xfrm>
            <a:off x="4571995" y="1216800"/>
            <a:ext cx="3852000" cy="33867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lt1"/>
                </a:solidFill>
                <a:latin typeface="Montserrat Black"/>
                <a:ea typeface="Montserrat Black"/>
                <a:cs typeface="Montserrat Black"/>
                <a:sym typeface="Montserrat Black"/>
              </a:rPr>
              <a:t>PHOTOS</a:t>
            </a:r>
            <a:endParaRPr sz="2200">
              <a:solidFill>
                <a:schemeClr val="lt1"/>
              </a:solidFill>
              <a:latin typeface="Montserrat Black"/>
              <a:ea typeface="Montserrat Black"/>
              <a:cs typeface="Montserrat Black"/>
              <a:sym typeface="Montserrat Black"/>
            </a:endParaRPr>
          </a:p>
          <a:p>
            <a:pPr marL="457200" lvl="0" indent="-304800" algn="l" rtl="0">
              <a:spcBef>
                <a:spcPts val="1000"/>
              </a:spcBef>
              <a:spcAft>
                <a:spcPts val="0"/>
              </a:spcAft>
              <a:buSzPts val="1200"/>
              <a:buFont typeface="Montserrat Medium"/>
              <a:buChar char="●"/>
            </a:pPr>
            <a:r>
              <a:rPr lang="en" sz="1200">
                <a:solidFill>
                  <a:schemeClr val="hlink"/>
                </a:solidFill>
                <a:uFill>
                  <a:noFill/>
                </a:uFill>
                <a:latin typeface="Montserrat Medium"/>
                <a:ea typeface="Montserrat Medium"/>
                <a:cs typeface="Montserrat Medium"/>
                <a:sym typeface="Montserrat Medium"/>
                <a:hlinkClick r:id="rId9"/>
              </a:rPr>
              <a:t>Team working together on project</a:t>
            </a:r>
            <a:endParaRPr sz="1200">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sz="1200">
                <a:solidFill>
                  <a:schemeClr val="hlink"/>
                </a:solidFill>
                <a:uFill>
                  <a:noFill/>
                </a:uFill>
                <a:latin typeface="Montserrat Medium"/>
                <a:ea typeface="Montserrat Medium"/>
                <a:cs typeface="Montserrat Medium"/>
                <a:sym typeface="Montserrat Medium"/>
                <a:hlinkClick r:id="rId10"/>
              </a:rPr>
              <a:t>Team working together on project</a:t>
            </a:r>
            <a:endParaRPr sz="1200">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sz="1200">
                <a:solidFill>
                  <a:schemeClr val="hlink"/>
                </a:solidFill>
                <a:uFill>
                  <a:noFill/>
                </a:uFill>
                <a:latin typeface="Montserrat Medium"/>
                <a:ea typeface="Montserrat Medium"/>
                <a:cs typeface="Montserrat Medium"/>
                <a:sym typeface="Montserrat Medium"/>
                <a:hlinkClick r:id="rId11"/>
              </a:rPr>
              <a:t>Business people in conference room medium shot</a:t>
            </a:r>
            <a:endParaRPr sz="1200">
              <a:latin typeface="Montserrat Medium"/>
              <a:ea typeface="Montserrat Medium"/>
              <a:cs typeface="Montserrat Medium"/>
              <a:sym typeface="Montserrat Medium"/>
            </a:endParaRPr>
          </a:p>
          <a:p>
            <a:pPr marL="457200" lvl="0" indent="-304800" algn="l" rtl="0">
              <a:spcBef>
                <a:spcPts val="0"/>
              </a:spcBef>
              <a:spcAft>
                <a:spcPts val="0"/>
              </a:spcAft>
              <a:buSzPts val="1200"/>
              <a:buFont typeface="Montserrat Medium"/>
              <a:buChar char="●"/>
            </a:pPr>
            <a:r>
              <a:rPr lang="en" sz="1200">
                <a:solidFill>
                  <a:schemeClr val="hlink"/>
                </a:solidFill>
                <a:uFill>
                  <a:noFill/>
                </a:uFill>
                <a:latin typeface="Montserrat Medium"/>
                <a:ea typeface="Montserrat Medium"/>
                <a:cs typeface="Montserrat Medium"/>
                <a:sym typeface="Montserrat Medium"/>
                <a:hlinkClick r:id="rId12"/>
              </a:rPr>
              <a:t>Business people in conference room</a:t>
            </a:r>
            <a:endParaRPr sz="1200">
              <a:solidFill>
                <a:schemeClr val="dk1"/>
              </a:solidFill>
              <a:latin typeface="Montserrat Medium"/>
              <a:ea typeface="Montserrat Medium"/>
              <a:cs typeface="Montserrat Medium"/>
              <a:sym typeface="Montserrat Medium"/>
            </a:endParaRPr>
          </a:p>
        </p:txBody>
      </p:sp>
      <p:grpSp>
        <p:nvGrpSpPr>
          <p:cNvPr id="1954" name="Google Shape;1954;p61"/>
          <p:cNvGrpSpPr/>
          <p:nvPr/>
        </p:nvGrpSpPr>
        <p:grpSpPr>
          <a:xfrm>
            <a:off x="6598316" y="3069361"/>
            <a:ext cx="2839384" cy="2378945"/>
            <a:chOff x="6598316" y="3069361"/>
            <a:chExt cx="2839384" cy="2378945"/>
          </a:xfrm>
        </p:grpSpPr>
        <p:sp>
          <p:nvSpPr>
            <p:cNvPr id="1955" name="Google Shape;1955;p61"/>
            <p:cNvSpPr/>
            <p:nvPr/>
          </p:nvSpPr>
          <p:spPr>
            <a:xfrm>
              <a:off x="8414176"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1"/>
            <p:cNvSpPr/>
            <p:nvPr/>
          </p:nvSpPr>
          <p:spPr>
            <a:xfrm>
              <a:off x="8377237" y="306936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1"/>
            <p:cNvSpPr/>
            <p:nvPr/>
          </p:nvSpPr>
          <p:spPr>
            <a:xfrm>
              <a:off x="8759066" y="3449137"/>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1"/>
            <p:cNvSpPr/>
            <p:nvPr/>
          </p:nvSpPr>
          <p:spPr>
            <a:xfrm>
              <a:off x="6598316" y="48112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9" name="Google Shape;1959;p61"/>
            <p:cNvGrpSpPr/>
            <p:nvPr/>
          </p:nvGrpSpPr>
          <p:grpSpPr>
            <a:xfrm>
              <a:off x="6784341" y="3801484"/>
              <a:ext cx="2196152" cy="1197112"/>
              <a:chOff x="152407" y="3801484"/>
              <a:chExt cx="2196152" cy="1197112"/>
            </a:xfrm>
          </p:grpSpPr>
          <p:sp>
            <p:nvSpPr>
              <p:cNvPr id="1960" name="Google Shape;1960;p61"/>
              <p:cNvSpPr/>
              <p:nvPr/>
            </p:nvSpPr>
            <p:spPr>
              <a:xfrm>
                <a:off x="364479" y="3983372"/>
                <a:ext cx="1623440" cy="990808"/>
              </a:xfrm>
              <a:custGeom>
                <a:avLst/>
                <a:gdLst/>
                <a:ahLst/>
                <a:cxnLst/>
                <a:rect l="l" t="t" r="r" b="b"/>
                <a:pathLst>
                  <a:path w="28990" h="17693" extrusionOk="0">
                    <a:moveTo>
                      <a:pt x="907" y="0"/>
                    </a:moveTo>
                    <a:cubicBezTo>
                      <a:pt x="410" y="0"/>
                      <a:pt x="1" y="409"/>
                      <a:pt x="1" y="907"/>
                    </a:cubicBezTo>
                    <a:lnTo>
                      <a:pt x="1" y="16787"/>
                    </a:lnTo>
                    <a:cubicBezTo>
                      <a:pt x="1" y="17284"/>
                      <a:pt x="410" y="17693"/>
                      <a:pt x="907" y="17693"/>
                    </a:cubicBezTo>
                    <a:lnTo>
                      <a:pt x="28081" y="17693"/>
                    </a:lnTo>
                    <a:cubicBezTo>
                      <a:pt x="28579" y="17693"/>
                      <a:pt x="28988" y="17284"/>
                      <a:pt x="28988" y="16787"/>
                    </a:cubicBezTo>
                    <a:lnTo>
                      <a:pt x="28989" y="16787"/>
                    </a:lnTo>
                    <a:lnTo>
                      <a:pt x="28989" y="907"/>
                    </a:lnTo>
                    <a:cubicBezTo>
                      <a:pt x="28989" y="409"/>
                      <a:pt x="28581" y="0"/>
                      <a:pt x="28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1"/>
              <p:cNvSpPr/>
              <p:nvPr/>
            </p:nvSpPr>
            <p:spPr>
              <a:xfrm>
                <a:off x="417399" y="4037804"/>
                <a:ext cx="1517432" cy="774424"/>
              </a:xfrm>
              <a:custGeom>
                <a:avLst/>
                <a:gdLst/>
                <a:ahLst/>
                <a:cxnLst/>
                <a:rect l="l" t="t" r="r" b="b"/>
                <a:pathLst>
                  <a:path w="27097" h="13829" extrusionOk="0">
                    <a:moveTo>
                      <a:pt x="0" y="1"/>
                    </a:moveTo>
                    <a:lnTo>
                      <a:pt x="0" y="13829"/>
                    </a:lnTo>
                    <a:lnTo>
                      <a:pt x="27096" y="13829"/>
                    </a:lnTo>
                    <a:lnTo>
                      <a:pt x="27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1"/>
              <p:cNvSpPr/>
              <p:nvPr/>
            </p:nvSpPr>
            <p:spPr>
              <a:xfrm>
                <a:off x="270567" y="4872091"/>
                <a:ext cx="1811208" cy="126504"/>
              </a:xfrm>
              <a:custGeom>
                <a:avLst/>
                <a:gdLst/>
                <a:ahLst/>
                <a:cxnLst/>
                <a:rect l="l" t="t" r="r" b="b"/>
                <a:pathLst>
                  <a:path w="32343" h="2259" extrusionOk="0">
                    <a:moveTo>
                      <a:pt x="1" y="1"/>
                    </a:moveTo>
                    <a:lnTo>
                      <a:pt x="1" y="1247"/>
                    </a:lnTo>
                    <a:cubicBezTo>
                      <a:pt x="1" y="1803"/>
                      <a:pt x="456" y="2258"/>
                      <a:pt x="1012" y="2258"/>
                    </a:cubicBezTo>
                    <a:lnTo>
                      <a:pt x="31331" y="2258"/>
                    </a:lnTo>
                    <a:cubicBezTo>
                      <a:pt x="31887" y="2258"/>
                      <a:pt x="32342" y="1803"/>
                      <a:pt x="32342" y="1247"/>
                    </a:cubicBezTo>
                    <a:lnTo>
                      <a:pt x="323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1"/>
              <p:cNvSpPr/>
              <p:nvPr/>
            </p:nvSpPr>
            <p:spPr>
              <a:xfrm>
                <a:off x="996495" y="4872596"/>
                <a:ext cx="359408" cy="41328"/>
              </a:xfrm>
              <a:custGeom>
                <a:avLst/>
                <a:gdLst/>
                <a:ahLst/>
                <a:cxnLst/>
                <a:rect l="l" t="t" r="r" b="b"/>
                <a:pathLst>
                  <a:path w="6418" h="738" extrusionOk="0">
                    <a:moveTo>
                      <a:pt x="1" y="1"/>
                    </a:moveTo>
                    <a:lnTo>
                      <a:pt x="1" y="407"/>
                    </a:lnTo>
                    <a:cubicBezTo>
                      <a:pt x="1" y="589"/>
                      <a:pt x="148" y="737"/>
                      <a:pt x="330" y="737"/>
                    </a:cubicBezTo>
                    <a:lnTo>
                      <a:pt x="6089" y="737"/>
                    </a:lnTo>
                    <a:cubicBezTo>
                      <a:pt x="6270" y="737"/>
                      <a:pt x="6417" y="589"/>
                      <a:pt x="6417" y="407"/>
                    </a:cubicBezTo>
                    <a:lnTo>
                      <a:pt x="64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1"/>
              <p:cNvSpPr/>
              <p:nvPr/>
            </p:nvSpPr>
            <p:spPr>
              <a:xfrm>
                <a:off x="1353551" y="4213196"/>
                <a:ext cx="319032" cy="22176"/>
              </a:xfrm>
              <a:custGeom>
                <a:avLst/>
                <a:gdLst/>
                <a:ahLst/>
                <a:cxnLst/>
                <a:rect l="l" t="t" r="r" b="b"/>
                <a:pathLst>
                  <a:path w="5697" h="396" extrusionOk="0">
                    <a:moveTo>
                      <a:pt x="0" y="0"/>
                    </a:moveTo>
                    <a:lnTo>
                      <a:pt x="0" y="396"/>
                    </a:lnTo>
                    <a:lnTo>
                      <a:pt x="5696" y="396"/>
                    </a:lnTo>
                    <a:lnTo>
                      <a:pt x="56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1"/>
              <p:cNvSpPr/>
              <p:nvPr/>
            </p:nvSpPr>
            <p:spPr>
              <a:xfrm>
                <a:off x="1225199" y="4271772"/>
                <a:ext cx="575736" cy="22232"/>
              </a:xfrm>
              <a:custGeom>
                <a:avLst/>
                <a:gdLst/>
                <a:ahLst/>
                <a:cxnLst/>
                <a:rect l="l" t="t" r="r" b="b"/>
                <a:pathLst>
                  <a:path w="10281" h="397" extrusionOk="0">
                    <a:moveTo>
                      <a:pt x="0" y="1"/>
                    </a:moveTo>
                    <a:lnTo>
                      <a:pt x="0" y="397"/>
                    </a:lnTo>
                    <a:lnTo>
                      <a:pt x="10281" y="397"/>
                    </a:lnTo>
                    <a:lnTo>
                      <a:pt x="102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1"/>
              <p:cNvSpPr/>
              <p:nvPr/>
            </p:nvSpPr>
            <p:spPr>
              <a:xfrm>
                <a:off x="1225199" y="4387580"/>
                <a:ext cx="575736" cy="123592"/>
              </a:xfrm>
              <a:custGeom>
                <a:avLst/>
                <a:gdLst/>
                <a:ahLst/>
                <a:cxnLst/>
                <a:rect l="l" t="t" r="r" b="b"/>
                <a:pathLst>
                  <a:path w="10281" h="2207" extrusionOk="0">
                    <a:moveTo>
                      <a:pt x="1485" y="1"/>
                    </a:moveTo>
                    <a:cubicBezTo>
                      <a:pt x="668" y="1"/>
                      <a:pt x="0" y="498"/>
                      <a:pt x="0" y="1104"/>
                    </a:cubicBezTo>
                    <a:cubicBezTo>
                      <a:pt x="0" y="1711"/>
                      <a:pt x="668" y="2207"/>
                      <a:pt x="1485" y="2207"/>
                    </a:cubicBezTo>
                    <a:lnTo>
                      <a:pt x="8796" y="2207"/>
                    </a:lnTo>
                    <a:cubicBezTo>
                      <a:pt x="9613" y="2207"/>
                      <a:pt x="10281" y="1711"/>
                      <a:pt x="10281" y="1104"/>
                    </a:cubicBezTo>
                    <a:cubicBezTo>
                      <a:pt x="10281" y="498"/>
                      <a:pt x="9613" y="1"/>
                      <a:pt x="8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1"/>
              <p:cNvSpPr/>
              <p:nvPr/>
            </p:nvSpPr>
            <p:spPr>
              <a:xfrm>
                <a:off x="1308471" y="4430420"/>
                <a:ext cx="37856" cy="37856"/>
              </a:xfrm>
              <a:custGeom>
                <a:avLst/>
                <a:gdLst/>
                <a:ahLst/>
                <a:cxnLst/>
                <a:rect l="l" t="t" r="r" b="b"/>
                <a:pathLst>
                  <a:path w="676" h="676" extrusionOk="0">
                    <a:moveTo>
                      <a:pt x="338" y="1"/>
                    </a:moveTo>
                    <a:cubicBezTo>
                      <a:pt x="152" y="1"/>
                      <a:pt x="1" y="152"/>
                      <a:pt x="1" y="338"/>
                    </a:cubicBezTo>
                    <a:cubicBezTo>
                      <a:pt x="1" y="523"/>
                      <a:pt x="152" y="676"/>
                      <a:pt x="338" y="676"/>
                    </a:cubicBezTo>
                    <a:cubicBezTo>
                      <a:pt x="523" y="676"/>
                      <a:pt x="673" y="523"/>
                      <a:pt x="673" y="338"/>
                    </a:cubicBezTo>
                    <a:cubicBezTo>
                      <a:pt x="676" y="153"/>
                      <a:pt x="523"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1"/>
              <p:cNvSpPr/>
              <p:nvPr/>
            </p:nvSpPr>
            <p:spPr>
              <a:xfrm>
                <a:off x="1382671" y="4430420"/>
                <a:ext cx="37912" cy="37856"/>
              </a:xfrm>
              <a:custGeom>
                <a:avLst/>
                <a:gdLst/>
                <a:ahLst/>
                <a:cxnLst/>
                <a:rect l="l" t="t" r="r" b="b"/>
                <a:pathLst>
                  <a:path w="677" h="676" extrusionOk="0">
                    <a:moveTo>
                      <a:pt x="339" y="1"/>
                    </a:moveTo>
                    <a:cubicBezTo>
                      <a:pt x="153" y="1"/>
                      <a:pt x="0" y="152"/>
                      <a:pt x="0" y="338"/>
                    </a:cubicBezTo>
                    <a:cubicBezTo>
                      <a:pt x="0" y="523"/>
                      <a:pt x="150" y="676"/>
                      <a:pt x="339" y="676"/>
                    </a:cubicBezTo>
                    <a:cubicBezTo>
                      <a:pt x="524" y="676"/>
                      <a:pt x="674" y="523"/>
                      <a:pt x="674" y="338"/>
                    </a:cubicBezTo>
                    <a:cubicBezTo>
                      <a:pt x="677" y="153"/>
                      <a:pt x="524"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1"/>
              <p:cNvSpPr/>
              <p:nvPr/>
            </p:nvSpPr>
            <p:spPr>
              <a:xfrm>
                <a:off x="1456927" y="4430420"/>
                <a:ext cx="37912" cy="37856"/>
              </a:xfrm>
              <a:custGeom>
                <a:avLst/>
                <a:gdLst/>
                <a:ahLst/>
                <a:cxnLst/>
                <a:rect l="l" t="t" r="r" b="b"/>
                <a:pathLst>
                  <a:path w="677" h="676" extrusionOk="0">
                    <a:moveTo>
                      <a:pt x="339" y="1"/>
                    </a:moveTo>
                    <a:cubicBezTo>
                      <a:pt x="153" y="1"/>
                      <a:pt x="0" y="152"/>
                      <a:pt x="0" y="338"/>
                    </a:cubicBezTo>
                    <a:cubicBezTo>
                      <a:pt x="0" y="523"/>
                      <a:pt x="152" y="676"/>
                      <a:pt x="339" y="676"/>
                    </a:cubicBezTo>
                    <a:cubicBezTo>
                      <a:pt x="524" y="676"/>
                      <a:pt x="677" y="523"/>
                      <a:pt x="677" y="338"/>
                    </a:cubicBezTo>
                    <a:cubicBezTo>
                      <a:pt x="677" y="153"/>
                      <a:pt x="526"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1"/>
              <p:cNvSpPr/>
              <p:nvPr/>
            </p:nvSpPr>
            <p:spPr>
              <a:xfrm>
                <a:off x="1531239" y="4430420"/>
                <a:ext cx="37968" cy="37856"/>
              </a:xfrm>
              <a:custGeom>
                <a:avLst/>
                <a:gdLst/>
                <a:ahLst/>
                <a:cxnLst/>
                <a:rect l="l" t="t" r="r" b="b"/>
                <a:pathLst>
                  <a:path w="678" h="676" extrusionOk="0">
                    <a:moveTo>
                      <a:pt x="339" y="1"/>
                    </a:moveTo>
                    <a:cubicBezTo>
                      <a:pt x="153" y="1"/>
                      <a:pt x="1" y="152"/>
                      <a:pt x="1" y="338"/>
                    </a:cubicBezTo>
                    <a:cubicBezTo>
                      <a:pt x="1" y="523"/>
                      <a:pt x="152" y="676"/>
                      <a:pt x="339" y="676"/>
                    </a:cubicBezTo>
                    <a:cubicBezTo>
                      <a:pt x="525" y="676"/>
                      <a:pt x="677" y="523"/>
                      <a:pt x="677" y="338"/>
                    </a:cubicBezTo>
                    <a:cubicBezTo>
                      <a:pt x="677" y="153"/>
                      <a:pt x="525"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1"/>
              <p:cNvSpPr/>
              <p:nvPr/>
            </p:nvSpPr>
            <p:spPr>
              <a:xfrm>
                <a:off x="1605495" y="4430420"/>
                <a:ext cx="37968" cy="37856"/>
              </a:xfrm>
              <a:custGeom>
                <a:avLst/>
                <a:gdLst/>
                <a:ahLst/>
                <a:cxnLst/>
                <a:rect l="l" t="t" r="r" b="b"/>
                <a:pathLst>
                  <a:path w="678" h="676" extrusionOk="0">
                    <a:moveTo>
                      <a:pt x="339" y="1"/>
                    </a:moveTo>
                    <a:cubicBezTo>
                      <a:pt x="153" y="1"/>
                      <a:pt x="1" y="152"/>
                      <a:pt x="1" y="338"/>
                    </a:cubicBezTo>
                    <a:cubicBezTo>
                      <a:pt x="1" y="523"/>
                      <a:pt x="152" y="676"/>
                      <a:pt x="339" y="676"/>
                    </a:cubicBezTo>
                    <a:cubicBezTo>
                      <a:pt x="525" y="676"/>
                      <a:pt x="675" y="523"/>
                      <a:pt x="675" y="338"/>
                    </a:cubicBezTo>
                    <a:cubicBezTo>
                      <a:pt x="677" y="153"/>
                      <a:pt x="525"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1"/>
              <p:cNvSpPr/>
              <p:nvPr/>
            </p:nvSpPr>
            <p:spPr>
              <a:xfrm>
                <a:off x="1679919" y="4430420"/>
                <a:ext cx="37800" cy="37856"/>
              </a:xfrm>
              <a:custGeom>
                <a:avLst/>
                <a:gdLst/>
                <a:ahLst/>
                <a:cxnLst/>
                <a:rect l="l" t="t" r="r" b="b"/>
                <a:pathLst>
                  <a:path w="675" h="676" extrusionOk="0">
                    <a:moveTo>
                      <a:pt x="336" y="1"/>
                    </a:moveTo>
                    <a:cubicBezTo>
                      <a:pt x="150" y="1"/>
                      <a:pt x="0" y="152"/>
                      <a:pt x="0" y="338"/>
                    </a:cubicBezTo>
                    <a:cubicBezTo>
                      <a:pt x="0" y="523"/>
                      <a:pt x="150" y="676"/>
                      <a:pt x="336" y="676"/>
                    </a:cubicBezTo>
                    <a:cubicBezTo>
                      <a:pt x="522" y="676"/>
                      <a:pt x="674" y="523"/>
                      <a:pt x="674" y="338"/>
                    </a:cubicBezTo>
                    <a:cubicBezTo>
                      <a:pt x="674" y="153"/>
                      <a:pt x="522"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1"/>
              <p:cNvSpPr/>
              <p:nvPr/>
            </p:nvSpPr>
            <p:spPr>
              <a:xfrm>
                <a:off x="1413135" y="4593212"/>
                <a:ext cx="199920" cy="81088"/>
              </a:xfrm>
              <a:custGeom>
                <a:avLst/>
                <a:gdLst/>
                <a:ahLst/>
                <a:cxnLst/>
                <a:rect l="l" t="t" r="r" b="b"/>
                <a:pathLst>
                  <a:path w="3570" h="1448" extrusionOk="0">
                    <a:moveTo>
                      <a:pt x="1" y="1"/>
                    </a:moveTo>
                    <a:lnTo>
                      <a:pt x="1" y="1447"/>
                    </a:lnTo>
                    <a:lnTo>
                      <a:pt x="3569" y="1447"/>
                    </a:lnTo>
                    <a:lnTo>
                      <a:pt x="35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1"/>
              <p:cNvSpPr/>
              <p:nvPr/>
            </p:nvSpPr>
            <p:spPr>
              <a:xfrm>
                <a:off x="1448359" y="4622612"/>
                <a:ext cx="129360" cy="22232"/>
              </a:xfrm>
              <a:custGeom>
                <a:avLst/>
                <a:gdLst/>
                <a:ahLst/>
                <a:cxnLst/>
                <a:rect l="l" t="t" r="r" b="b"/>
                <a:pathLst>
                  <a:path w="2310" h="397" extrusionOk="0">
                    <a:moveTo>
                      <a:pt x="1" y="1"/>
                    </a:moveTo>
                    <a:lnTo>
                      <a:pt x="1" y="397"/>
                    </a:lnTo>
                    <a:lnTo>
                      <a:pt x="2310" y="397"/>
                    </a:lnTo>
                    <a:lnTo>
                      <a:pt x="2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1"/>
              <p:cNvSpPr/>
              <p:nvPr/>
            </p:nvSpPr>
            <p:spPr>
              <a:xfrm>
                <a:off x="511143" y="4119675"/>
                <a:ext cx="610680" cy="610848"/>
              </a:xfrm>
              <a:custGeom>
                <a:avLst/>
                <a:gdLst/>
                <a:ahLst/>
                <a:cxnLst/>
                <a:rect l="l" t="t" r="r" b="b"/>
                <a:pathLst>
                  <a:path w="10905" h="10908" extrusionOk="0">
                    <a:moveTo>
                      <a:pt x="5453" y="1"/>
                    </a:moveTo>
                    <a:cubicBezTo>
                      <a:pt x="2440" y="1"/>
                      <a:pt x="1" y="2443"/>
                      <a:pt x="1" y="5454"/>
                    </a:cubicBezTo>
                    <a:cubicBezTo>
                      <a:pt x="1" y="8467"/>
                      <a:pt x="2443" y="10908"/>
                      <a:pt x="5453" y="10908"/>
                    </a:cubicBezTo>
                    <a:cubicBezTo>
                      <a:pt x="8464" y="10908"/>
                      <a:pt x="10905" y="8464"/>
                      <a:pt x="10905" y="5454"/>
                    </a:cubicBezTo>
                    <a:cubicBezTo>
                      <a:pt x="10905" y="2441"/>
                      <a:pt x="8462" y="1"/>
                      <a:pt x="5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1"/>
              <p:cNvSpPr/>
              <p:nvPr/>
            </p:nvSpPr>
            <p:spPr>
              <a:xfrm>
                <a:off x="738671" y="4268356"/>
                <a:ext cx="155512" cy="208992"/>
              </a:xfrm>
              <a:custGeom>
                <a:avLst/>
                <a:gdLst/>
                <a:ahLst/>
                <a:cxnLst/>
                <a:rect l="l" t="t" r="r" b="b"/>
                <a:pathLst>
                  <a:path w="2777" h="3732" extrusionOk="0">
                    <a:moveTo>
                      <a:pt x="1388" y="0"/>
                    </a:moveTo>
                    <a:cubicBezTo>
                      <a:pt x="622" y="0"/>
                      <a:pt x="0" y="834"/>
                      <a:pt x="0" y="1866"/>
                    </a:cubicBezTo>
                    <a:cubicBezTo>
                      <a:pt x="0" y="2897"/>
                      <a:pt x="622" y="3731"/>
                      <a:pt x="1388" y="3731"/>
                    </a:cubicBezTo>
                    <a:cubicBezTo>
                      <a:pt x="2155" y="3731"/>
                      <a:pt x="2777" y="2897"/>
                      <a:pt x="2777" y="1866"/>
                    </a:cubicBezTo>
                    <a:cubicBezTo>
                      <a:pt x="2777" y="836"/>
                      <a:pt x="2155"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1"/>
              <p:cNvSpPr/>
              <p:nvPr/>
            </p:nvSpPr>
            <p:spPr>
              <a:xfrm>
                <a:off x="654671" y="4492972"/>
                <a:ext cx="323456" cy="237552"/>
              </a:xfrm>
              <a:custGeom>
                <a:avLst/>
                <a:gdLst/>
                <a:ahLst/>
                <a:cxnLst/>
                <a:rect l="l" t="t" r="r" b="b"/>
                <a:pathLst>
                  <a:path w="5776" h="4242" extrusionOk="0">
                    <a:moveTo>
                      <a:pt x="2888" y="1"/>
                    </a:moveTo>
                    <a:cubicBezTo>
                      <a:pt x="1293" y="1"/>
                      <a:pt x="0" y="1294"/>
                      <a:pt x="0" y="2887"/>
                    </a:cubicBezTo>
                    <a:cubicBezTo>
                      <a:pt x="0" y="3078"/>
                      <a:pt x="19" y="3267"/>
                      <a:pt x="54" y="3447"/>
                    </a:cubicBezTo>
                    <a:cubicBezTo>
                      <a:pt x="880" y="3949"/>
                      <a:pt x="1851" y="4242"/>
                      <a:pt x="2888" y="4242"/>
                    </a:cubicBezTo>
                    <a:cubicBezTo>
                      <a:pt x="3926" y="4242"/>
                      <a:pt x="4897" y="3951"/>
                      <a:pt x="5722" y="3449"/>
                    </a:cubicBezTo>
                    <a:cubicBezTo>
                      <a:pt x="5756" y="3268"/>
                      <a:pt x="5776" y="3080"/>
                      <a:pt x="5776" y="2890"/>
                    </a:cubicBezTo>
                    <a:cubicBezTo>
                      <a:pt x="5776" y="1294"/>
                      <a:pt x="4484" y="1"/>
                      <a:pt x="2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1"/>
              <p:cNvSpPr/>
              <p:nvPr/>
            </p:nvSpPr>
            <p:spPr>
              <a:xfrm>
                <a:off x="152407" y="3801484"/>
                <a:ext cx="507080" cy="363832"/>
              </a:xfrm>
              <a:custGeom>
                <a:avLst/>
                <a:gdLst/>
                <a:ahLst/>
                <a:cxnLst/>
                <a:rect l="l" t="t" r="r" b="b"/>
                <a:pathLst>
                  <a:path w="9055" h="6497" extrusionOk="0">
                    <a:moveTo>
                      <a:pt x="4528" y="1"/>
                    </a:moveTo>
                    <a:cubicBezTo>
                      <a:pt x="4227" y="1"/>
                      <a:pt x="3926" y="169"/>
                      <a:pt x="3697" y="505"/>
                    </a:cubicBezTo>
                    <a:lnTo>
                      <a:pt x="457" y="5274"/>
                    </a:lnTo>
                    <a:cubicBezTo>
                      <a:pt x="1" y="5947"/>
                      <a:pt x="291" y="6496"/>
                      <a:pt x="1105" y="6496"/>
                    </a:cubicBezTo>
                    <a:lnTo>
                      <a:pt x="7952" y="6496"/>
                    </a:lnTo>
                    <a:cubicBezTo>
                      <a:pt x="8765" y="6496"/>
                      <a:pt x="9055" y="5945"/>
                      <a:pt x="8599" y="5274"/>
                    </a:cubicBezTo>
                    <a:lnTo>
                      <a:pt x="5359" y="505"/>
                    </a:lnTo>
                    <a:cubicBezTo>
                      <a:pt x="5131" y="169"/>
                      <a:pt x="4829" y="1"/>
                      <a:pt x="45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1"/>
              <p:cNvSpPr/>
              <p:nvPr/>
            </p:nvSpPr>
            <p:spPr>
              <a:xfrm>
                <a:off x="393543" y="3801484"/>
                <a:ext cx="265888" cy="363832"/>
              </a:xfrm>
              <a:custGeom>
                <a:avLst/>
                <a:gdLst/>
                <a:ahLst/>
                <a:cxnLst/>
                <a:rect l="l" t="t" r="r" b="b"/>
                <a:pathLst>
                  <a:path w="4748" h="6497" extrusionOk="0">
                    <a:moveTo>
                      <a:pt x="222" y="1"/>
                    </a:moveTo>
                    <a:cubicBezTo>
                      <a:pt x="148" y="1"/>
                      <a:pt x="74" y="11"/>
                      <a:pt x="1" y="31"/>
                    </a:cubicBezTo>
                    <a:cubicBezTo>
                      <a:pt x="225" y="94"/>
                      <a:pt x="438" y="252"/>
                      <a:pt x="609" y="505"/>
                    </a:cubicBezTo>
                    <a:lnTo>
                      <a:pt x="3848" y="5274"/>
                    </a:lnTo>
                    <a:cubicBezTo>
                      <a:pt x="4306" y="5947"/>
                      <a:pt x="4013" y="6496"/>
                      <a:pt x="3201" y="6496"/>
                    </a:cubicBezTo>
                    <a:lnTo>
                      <a:pt x="3646" y="6496"/>
                    </a:lnTo>
                    <a:cubicBezTo>
                      <a:pt x="4458" y="6496"/>
                      <a:pt x="4748" y="5945"/>
                      <a:pt x="4291" y="5274"/>
                    </a:cubicBezTo>
                    <a:lnTo>
                      <a:pt x="1053" y="505"/>
                    </a:lnTo>
                    <a:cubicBezTo>
                      <a:pt x="824" y="168"/>
                      <a:pt x="524" y="1"/>
                      <a:pt x="2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1"/>
              <p:cNvSpPr/>
              <p:nvPr/>
            </p:nvSpPr>
            <p:spPr>
              <a:xfrm>
                <a:off x="389063" y="3891868"/>
                <a:ext cx="33600" cy="181160"/>
              </a:xfrm>
              <a:custGeom>
                <a:avLst/>
                <a:gdLst/>
                <a:ahLst/>
                <a:cxnLst/>
                <a:rect l="l" t="t" r="r" b="b"/>
                <a:pathLst>
                  <a:path w="600" h="3235" extrusionOk="0">
                    <a:moveTo>
                      <a:pt x="300" y="1"/>
                    </a:moveTo>
                    <a:cubicBezTo>
                      <a:pt x="135" y="1"/>
                      <a:pt x="0" y="135"/>
                      <a:pt x="0" y="301"/>
                    </a:cubicBezTo>
                    <a:lnTo>
                      <a:pt x="0" y="2937"/>
                    </a:lnTo>
                    <a:cubicBezTo>
                      <a:pt x="0" y="3101"/>
                      <a:pt x="133" y="3235"/>
                      <a:pt x="300" y="3235"/>
                    </a:cubicBezTo>
                    <a:cubicBezTo>
                      <a:pt x="465" y="3235"/>
                      <a:pt x="600" y="3101"/>
                      <a:pt x="600" y="2937"/>
                    </a:cubicBezTo>
                    <a:lnTo>
                      <a:pt x="600" y="301"/>
                    </a:lnTo>
                    <a:cubicBezTo>
                      <a:pt x="600" y="135"/>
                      <a:pt x="466" y="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1"/>
              <p:cNvSpPr/>
              <p:nvPr/>
            </p:nvSpPr>
            <p:spPr>
              <a:xfrm>
                <a:off x="389063" y="4088260"/>
                <a:ext cx="33600" cy="33544"/>
              </a:xfrm>
              <a:custGeom>
                <a:avLst/>
                <a:gdLst/>
                <a:ahLst/>
                <a:cxnLst/>
                <a:rect l="l" t="t" r="r" b="b"/>
                <a:pathLst>
                  <a:path w="600" h="599" extrusionOk="0">
                    <a:moveTo>
                      <a:pt x="300" y="1"/>
                    </a:moveTo>
                    <a:cubicBezTo>
                      <a:pt x="135" y="1"/>
                      <a:pt x="0" y="132"/>
                      <a:pt x="0" y="299"/>
                    </a:cubicBezTo>
                    <a:cubicBezTo>
                      <a:pt x="0" y="464"/>
                      <a:pt x="133" y="599"/>
                      <a:pt x="300" y="599"/>
                    </a:cubicBezTo>
                    <a:cubicBezTo>
                      <a:pt x="465" y="599"/>
                      <a:pt x="600" y="464"/>
                      <a:pt x="600" y="299"/>
                    </a:cubicBezTo>
                    <a:cubicBezTo>
                      <a:pt x="600" y="135"/>
                      <a:pt x="466" y="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1"/>
              <p:cNvSpPr/>
              <p:nvPr/>
            </p:nvSpPr>
            <p:spPr>
              <a:xfrm>
                <a:off x="1658079" y="3819796"/>
                <a:ext cx="690480" cy="858872"/>
              </a:xfrm>
              <a:custGeom>
                <a:avLst/>
                <a:gdLst/>
                <a:ahLst/>
                <a:cxnLst/>
                <a:rect l="l" t="t" r="r" b="b"/>
                <a:pathLst>
                  <a:path w="12330" h="15337" extrusionOk="0">
                    <a:moveTo>
                      <a:pt x="1" y="0"/>
                    </a:moveTo>
                    <a:lnTo>
                      <a:pt x="1" y="15336"/>
                    </a:lnTo>
                    <a:lnTo>
                      <a:pt x="12330" y="15336"/>
                    </a:lnTo>
                    <a:lnTo>
                      <a:pt x="123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1"/>
              <p:cNvSpPr/>
              <p:nvPr/>
            </p:nvSpPr>
            <p:spPr>
              <a:xfrm>
                <a:off x="1658079" y="3819796"/>
                <a:ext cx="690480" cy="125104"/>
              </a:xfrm>
              <a:custGeom>
                <a:avLst/>
                <a:gdLst/>
                <a:ahLst/>
                <a:cxnLst/>
                <a:rect l="l" t="t" r="r" b="b"/>
                <a:pathLst>
                  <a:path w="12330" h="2234" extrusionOk="0">
                    <a:moveTo>
                      <a:pt x="1" y="0"/>
                    </a:moveTo>
                    <a:lnTo>
                      <a:pt x="1" y="2233"/>
                    </a:lnTo>
                    <a:lnTo>
                      <a:pt x="12330" y="2233"/>
                    </a:lnTo>
                    <a:lnTo>
                      <a:pt x="12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1"/>
              <p:cNvSpPr/>
              <p:nvPr/>
            </p:nvSpPr>
            <p:spPr>
              <a:xfrm>
                <a:off x="1703103" y="3862747"/>
                <a:ext cx="36120" cy="36176"/>
              </a:xfrm>
              <a:custGeom>
                <a:avLst/>
                <a:gdLst/>
                <a:ahLst/>
                <a:cxnLst/>
                <a:rect l="l" t="t" r="r" b="b"/>
                <a:pathLst>
                  <a:path w="645" h="646" extrusionOk="0">
                    <a:moveTo>
                      <a:pt x="323" y="1"/>
                    </a:moveTo>
                    <a:cubicBezTo>
                      <a:pt x="145" y="1"/>
                      <a:pt x="0" y="144"/>
                      <a:pt x="0" y="322"/>
                    </a:cubicBezTo>
                    <a:cubicBezTo>
                      <a:pt x="0" y="500"/>
                      <a:pt x="145" y="645"/>
                      <a:pt x="323" y="645"/>
                    </a:cubicBezTo>
                    <a:cubicBezTo>
                      <a:pt x="500" y="645"/>
                      <a:pt x="645" y="500"/>
                      <a:pt x="645" y="322"/>
                    </a:cubicBezTo>
                    <a:cubicBezTo>
                      <a:pt x="645" y="144"/>
                      <a:pt x="500" y="1"/>
                      <a:pt x="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1"/>
              <p:cNvSpPr/>
              <p:nvPr/>
            </p:nvSpPr>
            <p:spPr>
              <a:xfrm>
                <a:off x="1771031" y="3862747"/>
                <a:ext cx="36064" cy="36176"/>
              </a:xfrm>
              <a:custGeom>
                <a:avLst/>
                <a:gdLst/>
                <a:ahLst/>
                <a:cxnLst/>
                <a:rect l="l" t="t" r="r" b="b"/>
                <a:pathLst>
                  <a:path w="644" h="646" extrusionOk="0">
                    <a:moveTo>
                      <a:pt x="322" y="1"/>
                    </a:moveTo>
                    <a:cubicBezTo>
                      <a:pt x="144" y="1"/>
                      <a:pt x="1" y="144"/>
                      <a:pt x="1" y="322"/>
                    </a:cubicBezTo>
                    <a:cubicBezTo>
                      <a:pt x="1" y="500"/>
                      <a:pt x="144" y="645"/>
                      <a:pt x="322" y="645"/>
                    </a:cubicBezTo>
                    <a:cubicBezTo>
                      <a:pt x="500" y="645"/>
                      <a:pt x="644" y="500"/>
                      <a:pt x="644" y="322"/>
                    </a:cubicBezTo>
                    <a:cubicBezTo>
                      <a:pt x="644" y="144"/>
                      <a:pt x="500"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1"/>
              <p:cNvSpPr/>
              <p:nvPr/>
            </p:nvSpPr>
            <p:spPr>
              <a:xfrm>
                <a:off x="1838847" y="3862747"/>
                <a:ext cx="36064" cy="36176"/>
              </a:xfrm>
              <a:custGeom>
                <a:avLst/>
                <a:gdLst/>
                <a:ahLst/>
                <a:cxnLst/>
                <a:rect l="l" t="t" r="r" b="b"/>
                <a:pathLst>
                  <a:path w="644" h="646" extrusionOk="0">
                    <a:moveTo>
                      <a:pt x="322" y="1"/>
                    </a:moveTo>
                    <a:cubicBezTo>
                      <a:pt x="144" y="1"/>
                      <a:pt x="0" y="144"/>
                      <a:pt x="0" y="322"/>
                    </a:cubicBezTo>
                    <a:cubicBezTo>
                      <a:pt x="0" y="500"/>
                      <a:pt x="144" y="645"/>
                      <a:pt x="322" y="645"/>
                    </a:cubicBezTo>
                    <a:cubicBezTo>
                      <a:pt x="500" y="645"/>
                      <a:pt x="643" y="500"/>
                      <a:pt x="643" y="322"/>
                    </a:cubicBezTo>
                    <a:cubicBezTo>
                      <a:pt x="643" y="144"/>
                      <a:pt x="500"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1"/>
              <p:cNvSpPr/>
              <p:nvPr/>
            </p:nvSpPr>
            <p:spPr>
              <a:xfrm>
                <a:off x="1743815" y="4089772"/>
                <a:ext cx="514667" cy="448623"/>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1"/>
              <p:cNvSpPr/>
              <p:nvPr/>
            </p:nvSpPr>
            <p:spPr>
              <a:xfrm>
                <a:off x="1906875" y="4226527"/>
                <a:ext cx="199634" cy="157181"/>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1"/>
              <p:cNvSpPr/>
              <p:nvPr/>
            </p:nvSpPr>
            <p:spPr>
              <a:xfrm>
                <a:off x="1933250" y="4151651"/>
                <a:ext cx="325367" cy="386700"/>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93"/>
        <p:cNvGrpSpPr/>
        <p:nvPr/>
      </p:nvGrpSpPr>
      <p:grpSpPr>
        <a:xfrm>
          <a:off x="0" y="0"/>
          <a:ext cx="0" cy="0"/>
          <a:chOff x="0" y="0"/>
          <a:chExt cx="0" cy="0"/>
        </a:xfrm>
      </p:grpSpPr>
      <p:sp>
        <p:nvSpPr>
          <p:cNvPr id="1994" name="Google Shape;1994;p6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95" name="Google Shape;1995;p62"/>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6"/>
          <p:cNvSpPr/>
          <p:nvPr/>
        </p:nvSpPr>
        <p:spPr>
          <a:xfrm>
            <a:off x="1518900" y="2022800"/>
            <a:ext cx="81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2314500" y="2875450"/>
            <a:ext cx="81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3113700" y="3725100"/>
            <a:ext cx="81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720000" y="1171900"/>
            <a:ext cx="81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txBox="1">
            <a:spLocks noGrp="1"/>
          </p:cNvSpPr>
          <p:nvPr>
            <p:ph type="title"/>
          </p:nvPr>
        </p:nvSpPr>
        <p:spPr>
          <a:xfrm>
            <a:off x="1529700" y="1172200"/>
            <a:ext cx="45000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a:t>OUR TEACHING METHOD</a:t>
            </a:r>
            <a:endParaRPr/>
          </a:p>
        </p:txBody>
      </p:sp>
      <p:sp>
        <p:nvSpPr>
          <p:cNvPr id="339" name="Google Shape;339;p36"/>
          <p:cNvSpPr txBox="1">
            <a:spLocks noGrp="1"/>
          </p:cNvSpPr>
          <p:nvPr>
            <p:ph type="title" idx="2"/>
          </p:nvPr>
        </p:nvSpPr>
        <p:spPr>
          <a:xfrm>
            <a:off x="720000" y="1172200"/>
            <a:ext cx="809700" cy="554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01</a:t>
            </a:r>
            <a:endParaRPr/>
          </a:p>
        </p:txBody>
      </p:sp>
      <p:sp>
        <p:nvSpPr>
          <p:cNvPr id="340" name="Google Shape;340;p36"/>
          <p:cNvSpPr txBox="1">
            <a:spLocks noGrp="1"/>
          </p:cNvSpPr>
          <p:nvPr>
            <p:ph type="subTitle" idx="1"/>
          </p:nvPr>
        </p:nvSpPr>
        <p:spPr>
          <a:xfrm>
            <a:off x="1529700" y="1573900"/>
            <a:ext cx="4500000" cy="4002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41" name="Google Shape;341;p36"/>
          <p:cNvSpPr txBox="1">
            <a:spLocks noGrp="1"/>
          </p:cNvSpPr>
          <p:nvPr>
            <p:ph type="title" idx="3"/>
          </p:nvPr>
        </p:nvSpPr>
        <p:spPr>
          <a:xfrm>
            <a:off x="2328900" y="2023100"/>
            <a:ext cx="45000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a:t>OUR ACADEMIC AREAS</a:t>
            </a:r>
            <a:endParaRPr/>
          </a:p>
        </p:txBody>
      </p:sp>
      <p:sp>
        <p:nvSpPr>
          <p:cNvPr id="342" name="Google Shape;342;p36"/>
          <p:cNvSpPr txBox="1">
            <a:spLocks noGrp="1"/>
          </p:cNvSpPr>
          <p:nvPr>
            <p:ph type="title" idx="4"/>
          </p:nvPr>
        </p:nvSpPr>
        <p:spPr>
          <a:xfrm>
            <a:off x="1519200" y="2023100"/>
            <a:ext cx="809700" cy="554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02</a:t>
            </a:r>
            <a:endParaRPr/>
          </a:p>
        </p:txBody>
      </p:sp>
      <p:sp>
        <p:nvSpPr>
          <p:cNvPr id="343" name="Google Shape;343;p36"/>
          <p:cNvSpPr txBox="1">
            <a:spLocks noGrp="1"/>
          </p:cNvSpPr>
          <p:nvPr>
            <p:ph type="subTitle" idx="5"/>
          </p:nvPr>
        </p:nvSpPr>
        <p:spPr>
          <a:xfrm>
            <a:off x="2328900" y="2424800"/>
            <a:ext cx="4500000" cy="4002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344" name="Google Shape;344;p36"/>
          <p:cNvSpPr txBox="1">
            <a:spLocks noGrp="1"/>
          </p:cNvSpPr>
          <p:nvPr>
            <p:ph type="title" idx="6"/>
          </p:nvPr>
        </p:nvSpPr>
        <p:spPr>
          <a:xfrm>
            <a:off x="3124500" y="2875750"/>
            <a:ext cx="45000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Clr>
                <a:schemeClr val="dk1"/>
              </a:buClr>
              <a:buSzPts val="1100"/>
              <a:buFont typeface="Arial"/>
              <a:buNone/>
            </a:pPr>
            <a:r>
              <a:rPr lang="en"/>
              <a:t>OUR TEACHERS</a:t>
            </a:r>
            <a:endParaRPr/>
          </a:p>
        </p:txBody>
      </p:sp>
      <p:sp>
        <p:nvSpPr>
          <p:cNvPr id="345" name="Google Shape;345;p36"/>
          <p:cNvSpPr txBox="1">
            <a:spLocks noGrp="1"/>
          </p:cNvSpPr>
          <p:nvPr>
            <p:ph type="title" idx="7"/>
          </p:nvPr>
        </p:nvSpPr>
        <p:spPr>
          <a:xfrm>
            <a:off x="2314800" y="2875750"/>
            <a:ext cx="809700" cy="554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03</a:t>
            </a:r>
            <a:endParaRPr/>
          </a:p>
        </p:txBody>
      </p:sp>
      <p:sp>
        <p:nvSpPr>
          <p:cNvPr id="346" name="Google Shape;346;p36"/>
          <p:cNvSpPr txBox="1">
            <a:spLocks noGrp="1"/>
          </p:cNvSpPr>
          <p:nvPr>
            <p:ph type="subTitle" idx="8"/>
          </p:nvPr>
        </p:nvSpPr>
        <p:spPr>
          <a:xfrm>
            <a:off x="3124500" y="3277450"/>
            <a:ext cx="4500000" cy="400200"/>
          </a:xfrm>
          <a:prstGeom prst="rect">
            <a:avLst/>
          </a:prstGeom>
        </p:spPr>
        <p:txBody>
          <a:bodyPr spcFirstLastPara="1" wrap="square" lIns="90000" tIns="91425" rIns="90000" bIns="91425" anchor="t" anchorCtr="0">
            <a:noAutofit/>
          </a:bodyPr>
          <a:lstStyle/>
          <a:p>
            <a:pPr marL="0" lvl="0" indent="0" algn="l" rtl="0">
              <a:spcBef>
                <a:spcPts val="0"/>
              </a:spcBef>
              <a:spcAft>
                <a:spcPts val="0"/>
              </a:spcAft>
              <a:buClr>
                <a:schemeClr val="dk1"/>
              </a:buClr>
              <a:buSzPts val="1100"/>
              <a:buFont typeface="Arial"/>
              <a:buNone/>
            </a:pPr>
            <a:r>
              <a:rPr lang="en"/>
              <a:t>You can describe the topic of the section here</a:t>
            </a:r>
            <a:endParaRPr/>
          </a:p>
        </p:txBody>
      </p:sp>
      <p:sp>
        <p:nvSpPr>
          <p:cNvPr id="347" name="Google Shape;347;p36"/>
          <p:cNvSpPr txBox="1">
            <a:spLocks noGrp="1"/>
          </p:cNvSpPr>
          <p:nvPr>
            <p:ph type="title" idx="9"/>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TABLE OF CONTENTS</a:t>
            </a:r>
            <a:endParaRPr/>
          </a:p>
        </p:txBody>
      </p:sp>
      <p:sp>
        <p:nvSpPr>
          <p:cNvPr id="348" name="Google Shape;348;p36"/>
          <p:cNvSpPr txBox="1">
            <a:spLocks noGrp="1"/>
          </p:cNvSpPr>
          <p:nvPr>
            <p:ph type="title" idx="13"/>
          </p:nvPr>
        </p:nvSpPr>
        <p:spPr>
          <a:xfrm>
            <a:off x="3923700" y="3725400"/>
            <a:ext cx="4500000" cy="5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ENROLLMENT PROCESS</a:t>
            </a:r>
            <a:endParaRPr/>
          </a:p>
        </p:txBody>
      </p:sp>
      <p:sp>
        <p:nvSpPr>
          <p:cNvPr id="349" name="Google Shape;349;p36"/>
          <p:cNvSpPr txBox="1">
            <a:spLocks noGrp="1"/>
          </p:cNvSpPr>
          <p:nvPr>
            <p:ph type="title" idx="14"/>
          </p:nvPr>
        </p:nvSpPr>
        <p:spPr>
          <a:xfrm>
            <a:off x="3114000" y="3725400"/>
            <a:ext cx="8097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350" name="Google Shape;350;p36"/>
          <p:cNvSpPr txBox="1">
            <a:spLocks noGrp="1"/>
          </p:cNvSpPr>
          <p:nvPr>
            <p:ph type="subTitle" idx="15"/>
          </p:nvPr>
        </p:nvSpPr>
        <p:spPr>
          <a:xfrm>
            <a:off x="3923700" y="4127100"/>
            <a:ext cx="4500000" cy="4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grpSp>
        <p:nvGrpSpPr>
          <p:cNvPr id="351" name="Google Shape;351;p36"/>
          <p:cNvGrpSpPr/>
          <p:nvPr/>
        </p:nvGrpSpPr>
        <p:grpSpPr>
          <a:xfrm>
            <a:off x="-304800" y="3302886"/>
            <a:ext cx="2526009" cy="2145420"/>
            <a:chOff x="-304800" y="3302886"/>
            <a:chExt cx="2526009" cy="2145420"/>
          </a:xfrm>
        </p:grpSpPr>
        <p:sp>
          <p:nvSpPr>
            <p:cNvPr id="352" name="Google Shape;352;p36"/>
            <p:cNvSpPr/>
            <p:nvPr/>
          </p:nvSpPr>
          <p:spPr>
            <a:xfrm flipH="1">
              <a:off x="-304800"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flipH="1">
              <a:off x="297617" y="330288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flipH="1">
              <a:off x="76203" y="368266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flipH="1">
              <a:off x="2032990"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36"/>
            <p:cNvGrpSpPr/>
            <p:nvPr/>
          </p:nvGrpSpPr>
          <p:grpSpPr>
            <a:xfrm>
              <a:off x="152389" y="3544991"/>
              <a:ext cx="1804419" cy="1446116"/>
              <a:chOff x="1000664" y="3512341"/>
              <a:chExt cx="1804419" cy="1446116"/>
            </a:xfrm>
          </p:grpSpPr>
          <p:sp>
            <p:nvSpPr>
              <p:cNvPr id="357" name="Google Shape;357;p36"/>
              <p:cNvSpPr/>
              <p:nvPr/>
            </p:nvSpPr>
            <p:spPr>
              <a:xfrm>
                <a:off x="1094142" y="3946510"/>
                <a:ext cx="1617416" cy="987006"/>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1147049" y="4000759"/>
                <a:ext cx="1511793" cy="771553"/>
              </a:xfrm>
              <a:custGeom>
                <a:avLst/>
                <a:gdLst/>
                <a:ahLst/>
                <a:cxnLst/>
                <a:rect l="l" t="t" r="r" b="b"/>
                <a:pathLst>
                  <a:path w="25878" h="13207" extrusionOk="0">
                    <a:moveTo>
                      <a:pt x="1" y="1"/>
                    </a:moveTo>
                    <a:lnTo>
                      <a:pt x="1" y="13206"/>
                    </a:lnTo>
                    <a:lnTo>
                      <a:pt x="25877" y="13206"/>
                    </a:lnTo>
                    <a:lnTo>
                      <a:pt x="25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1000664" y="4832386"/>
                <a:ext cx="1804419" cy="12607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1724288" y="4832971"/>
                <a:ext cx="358115" cy="4112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1265139" y="4128081"/>
                <a:ext cx="554231" cy="554114"/>
              </a:xfrm>
              <a:custGeom>
                <a:avLst/>
                <a:gdLst/>
                <a:ahLst/>
                <a:cxnLst/>
                <a:rect l="l" t="t" r="r" b="b"/>
                <a:pathLst>
                  <a:path w="9487" h="9485" extrusionOk="0">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1455077" y="4229331"/>
                <a:ext cx="174617" cy="171755"/>
              </a:xfrm>
              <a:custGeom>
                <a:avLst/>
                <a:gdLst/>
                <a:ahLst/>
                <a:cxnLst/>
                <a:rect l="l" t="t" r="r" b="b"/>
                <a:pathLst>
                  <a:path w="2989" h="2940" extrusionOk="0">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1415734" y="4327833"/>
                <a:ext cx="253368" cy="253426"/>
              </a:xfrm>
              <a:custGeom>
                <a:avLst/>
                <a:gdLst/>
                <a:ahLst/>
                <a:cxnLst/>
                <a:rect l="l" t="t" r="r" b="b"/>
                <a:pathLst>
                  <a:path w="4337" h="4338" extrusionOk="0">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1431693" y="4343792"/>
                <a:ext cx="237419" cy="237536"/>
              </a:xfrm>
              <a:custGeom>
                <a:avLst/>
                <a:gdLst/>
                <a:ahLst/>
                <a:cxnLst/>
                <a:rect l="l" t="t" r="r" b="b"/>
                <a:pathLst>
                  <a:path w="4064" h="4066" extrusionOk="0">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1504359" y="4387519"/>
                <a:ext cx="76121" cy="149906"/>
              </a:xfrm>
              <a:custGeom>
                <a:avLst/>
                <a:gdLst/>
                <a:ahLst/>
                <a:cxnLst/>
                <a:rect l="l" t="t" r="r" b="b"/>
                <a:pathLst>
                  <a:path w="1303" h="2566" extrusionOk="0">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2074233" y="4175549"/>
                <a:ext cx="317805" cy="22024"/>
              </a:xfrm>
              <a:custGeom>
                <a:avLst/>
                <a:gdLst/>
                <a:ahLst/>
                <a:cxnLst/>
                <a:rect l="l" t="t" r="r" b="b"/>
                <a:pathLst>
                  <a:path w="5440" h="377" extrusionOk="0">
                    <a:moveTo>
                      <a:pt x="0" y="0"/>
                    </a:moveTo>
                    <a:lnTo>
                      <a:pt x="0" y="377"/>
                    </a:lnTo>
                    <a:lnTo>
                      <a:pt x="5440" y="377"/>
                    </a:lnTo>
                    <a:lnTo>
                      <a:pt x="5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1946263" y="4233949"/>
                <a:ext cx="573568" cy="22141"/>
              </a:xfrm>
              <a:custGeom>
                <a:avLst/>
                <a:gdLst/>
                <a:ahLst/>
                <a:cxnLst/>
                <a:rect l="l" t="t" r="r" b="b"/>
                <a:pathLst>
                  <a:path w="9818" h="379" extrusionOk="0">
                    <a:moveTo>
                      <a:pt x="0" y="1"/>
                    </a:moveTo>
                    <a:lnTo>
                      <a:pt x="0" y="378"/>
                    </a:lnTo>
                    <a:lnTo>
                      <a:pt x="9818" y="378"/>
                    </a:lnTo>
                    <a:lnTo>
                      <a:pt x="9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1946263" y="4349463"/>
                <a:ext cx="573568" cy="123149"/>
              </a:xfrm>
              <a:custGeom>
                <a:avLst/>
                <a:gdLst/>
                <a:ahLst/>
                <a:cxnLst/>
                <a:rect l="l" t="t" r="r" b="b"/>
                <a:pathLst>
                  <a:path w="9818" h="2108" extrusionOk="0">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2076980" y="4400964"/>
                <a:ext cx="20155" cy="20155"/>
              </a:xfrm>
              <a:custGeom>
                <a:avLst/>
                <a:gdLst/>
                <a:ahLst/>
                <a:cxnLst/>
                <a:rect l="l" t="t" r="r" b="b"/>
                <a:pathLst>
                  <a:path w="345" h="345" extrusionOk="0">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2135382" y="4400964"/>
                <a:ext cx="20213" cy="20155"/>
              </a:xfrm>
              <a:custGeom>
                <a:avLst/>
                <a:gdLst/>
                <a:ahLst/>
                <a:cxnLst/>
                <a:rect l="l" t="t" r="r" b="b"/>
                <a:pathLst>
                  <a:path w="346" h="345" extrusionOk="0">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2193901" y="4400964"/>
                <a:ext cx="20155" cy="20155"/>
              </a:xfrm>
              <a:custGeom>
                <a:avLst/>
                <a:gdLst/>
                <a:ahLst/>
                <a:cxnLst/>
                <a:rect l="l" t="t" r="r" b="b"/>
                <a:pathLst>
                  <a:path w="345" h="345" extrusionOk="0">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2252420" y="4400964"/>
                <a:ext cx="20155" cy="20155"/>
              </a:xfrm>
              <a:custGeom>
                <a:avLst/>
                <a:gdLst/>
                <a:ahLst/>
                <a:cxnLst/>
                <a:rect l="l" t="t" r="r" b="b"/>
                <a:pathLst>
                  <a:path w="345" h="345" extrusionOk="0">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2310881" y="4400964"/>
                <a:ext cx="20213" cy="20155"/>
              </a:xfrm>
              <a:custGeom>
                <a:avLst/>
                <a:gdLst/>
                <a:ahLst/>
                <a:cxnLst/>
                <a:rect l="l" t="t" r="r" b="b"/>
                <a:pathLst>
                  <a:path w="346" h="345" extrusionOk="0">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2369341" y="4400964"/>
                <a:ext cx="20155" cy="20155"/>
              </a:xfrm>
              <a:custGeom>
                <a:avLst/>
                <a:gdLst/>
                <a:ahLst/>
                <a:cxnLst/>
                <a:rect l="l" t="t" r="r" b="b"/>
                <a:pathLst>
                  <a:path w="345" h="345" extrusionOk="0">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2133687" y="4554417"/>
                <a:ext cx="199154" cy="80795"/>
              </a:xfrm>
              <a:custGeom>
                <a:avLst/>
                <a:gdLst/>
                <a:ahLst/>
                <a:cxnLst/>
                <a:rect l="l" t="t" r="r" b="b"/>
                <a:pathLst>
                  <a:path w="3409" h="1383" extrusionOk="0">
                    <a:moveTo>
                      <a:pt x="1" y="1"/>
                    </a:moveTo>
                    <a:lnTo>
                      <a:pt x="1" y="1382"/>
                    </a:lnTo>
                    <a:lnTo>
                      <a:pt x="3408" y="1382"/>
                    </a:lnTo>
                    <a:lnTo>
                      <a:pt x="34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168822" y="4583822"/>
                <a:ext cx="128816" cy="22083"/>
              </a:xfrm>
              <a:custGeom>
                <a:avLst/>
                <a:gdLst/>
                <a:ahLst/>
                <a:cxnLst/>
                <a:rect l="l" t="t" r="r" b="b"/>
                <a:pathLst>
                  <a:path w="2205" h="378" extrusionOk="0">
                    <a:moveTo>
                      <a:pt x="1" y="1"/>
                    </a:moveTo>
                    <a:lnTo>
                      <a:pt x="1" y="377"/>
                    </a:lnTo>
                    <a:lnTo>
                      <a:pt x="2204" y="377"/>
                    </a:lnTo>
                    <a:lnTo>
                      <a:pt x="2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533882" y="3512341"/>
                <a:ext cx="750639" cy="651792"/>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771699" y="3711040"/>
                <a:ext cx="291165" cy="228364"/>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1810167" y="3602249"/>
                <a:ext cx="474546" cy="561825"/>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 name="Google Shape;380;p36"/>
          <p:cNvGrpSpPr/>
          <p:nvPr/>
        </p:nvGrpSpPr>
        <p:grpSpPr>
          <a:xfrm>
            <a:off x="7280189" y="76211"/>
            <a:ext cx="1787631" cy="1977968"/>
            <a:chOff x="7280189" y="76211"/>
            <a:chExt cx="1787631" cy="1977968"/>
          </a:xfrm>
        </p:grpSpPr>
        <p:sp>
          <p:nvSpPr>
            <p:cNvPr id="381" name="Google Shape;381;p36"/>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flipH="1">
              <a:off x="8423992" y="167441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flipH="1">
              <a:off x="7280189" y="1524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flipH="1">
              <a:off x="8803390" y="14870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36"/>
            <p:cNvGrpSpPr/>
            <p:nvPr/>
          </p:nvGrpSpPr>
          <p:grpSpPr>
            <a:xfrm>
              <a:off x="7501625" y="155243"/>
              <a:ext cx="1489976" cy="1255570"/>
              <a:chOff x="616175" y="1570092"/>
              <a:chExt cx="1489976" cy="1255570"/>
            </a:xfrm>
          </p:grpSpPr>
          <p:sp>
            <p:nvSpPr>
              <p:cNvPr id="386" name="Google Shape;386;p36"/>
              <p:cNvSpPr/>
              <p:nvPr/>
            </p:nvSpPr>
            <p:spPr>
              <a:xfrm>
                <a:off x="667023" y="1570092"/>
                <a:ext cx="1439129" cy="1249757"/>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1122607" y="1950811"/>
                <a:ext cx="558232" cy="437844"/>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p:nvPr/>
            </p:nvSpPr>
            <p:spPr>
              <a:xfrm>
                <a:off x="1196239" y="1742421"/>
                <a:ext cx="909912" cy="1077428"/>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6"/>
              <p:cNvSpPr/>
              <p:nvPr/>
            </p:nvSpPr>
            <p:spPr>
              <a:xfrm>
                <a:off x="684646" y="1942580"/>
                <a:ext cx="303273" cy="298344"/>
              </a:xfrm>
              <a:custGeom>
                <a:avLst/>
                <a:gdLst/>
                <a:ahLst/>
                <a:cxnLst/>
                <a:rect l="l" t="t" r="r" b="b"/>
                <a:pathLst>
                  <a:path w="13044" h="12832" extrusionOk="0">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616175" y="2074152"/>
                <a:ext cx="440216" cy="440239"/>
              </a:xfrm>
              <a:custGeom>
                <a:avLst/>
                <a:gdLst/>
                <a:ahLst/>
                <a:cxnLst/>
                <a:rect l="l" t="t" r="r" b="b"/>
                <a:pathLst>
                  <a:path w="18934" h="18935" extrusionOk="0">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643866" y="2101866"/>
                <a:ext cx="412525" cy="412478"/>
              </a:xfrm>
              <a:custGeom>
                <a:avLst/>
                <a:gdLst/>
                <a:ahLst/>
                <a:cxnLst/>
                <a:rect l="l" t="t" r="r" b="b"/>
                <a:pathLst>
                  <a:path w="17743" h="17741" extrusionOk="0">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770229" y="2177754"/>
                <a:ext cx="132107" cy="260307"/>
              </a:xfrm>
              <a:custGeom>
                <a:avLst/>
                <a:gdLst/>
                <a:ahLst/>
                <a:cxnLst/>
                <a:rect l="l" t="t" r="r" b="b"/>
                <a:pathLst>
                  <a:path w="5682" h="11196" extrusionOk="0">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1520181" y="2312813"/>
                <a:ext cx="460792" cy="419849"/>
              </a:xfrm>
              <a:custGeom>
                <a:avLst/>
                <a:gdLst/>
                <a:ahLst/>
                <a:cxnLst/>
                <a:rect l="l" t="t" r="r" b="b"/>
                <a:pathLst>
                  <a:path w="19819" h="18058" extrusionOk="0">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1572494" y="2360336"/>
                <a:ext cx="356283" cy="324663"/>
              </a:xfrm>
              <a:custGeom>
                <a:avLst/>
                <a:gdLst/>
                <a:ahLst/>
                <a:cxnLst/>
                <a:rect l="l" t="t" r="r" b="b"/>
                <a:pathLst>
                  <a:path w="15324" h="13964" extrusionOk="0">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1847100" y="2619178"/>
                <a:ext cx="206506" cy="206483"/>
              </a:xfrm>
              <a:custGeom>
                <a:avLst/>
                <a:gdLst/>
                <a:ahLst/>
                <a:cxnLst/>
                <a:rect l="l" t="t" r="r" b="b"/>
                <a:pathLst>
                  <a:path w="8882" h="8881" extrusionOk="0">
                    <a:moveTo>
                      <a:pt x="1573" y="0"/>
                    </a:moveTo>
                    <a:lnTo>
                      <a:pt x="0" y="1574"/>
                    </a:lnTo>
                    <a:lnTo>
                      <a:pt x="7309" y="8880"/>
                    </a:lnTo>
                    <a:lnTo>
                      <a:pt x="8882" y="7310"/>
                    </a:lnTo>
                    <a:lnTo>
                      <a:pt x="1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1980462" y="2752540"/>
                <a:ext cx="73144" cy="73121"/>
              </a:xfrm>
              <a:custGeom>
                <a:avLst/>
                <a:gdLst/>
                <a:ahLst/>
                <a:cxnLst/>
                <a:rect l="l" t="t" r="r" b="b"/>
                <a:pathLst>
                  <a:path w="3146" h="3145" extrusionOk="0">
                    <a:moveTo>
                      <a:pt x="1573" y="0"/>
                    </a:moveTo>
                    <a:lnTo>
                      <a:pt x="0" y="1574"/>
                    </a:lnTo>
                    <a:lnTo>
                      <a:pt x="1573" y="3144"/>
                    </a:lnTo>
                    <a:lnTo>
                      <a:pt x="3146" y="1574"/>
                    </a:lnTo>
                    <a:lnTo>
                      <a:pt x="15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1727339" y="2398978"/>
                <a:ext cx="50057" cy="50034"/>
              </a:xfrm>
              <a:custGeom>
                <a:avLst/>
                <a:gdLst/>
                <a:ahLst/>
                <a:cxnLst/>
                <a:rect l="l" t="t" r="r" b="b"/>
                <a:pathLst>
                  <a:path w="2153" h="2152" extrusionOk="0">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99"/>
        <p:cNvGrpSpPr/>
        <p:nvPr/>
      </p:nvGrpSpPr>
      <p:grpSpPr>
        <a:xfrm>
          <a:off x="0" y="0"/>
          <a:ext cx="0" cy="0"/>
          <a:chOff x="0" y="0"/>
          <a:chExt cx="0" cy="0"/>
        </a:xfrm>
      </p:grpSpPr>
      <p:sp>
        <p:nvSpPr>
          <p:cNvPr id="2000" name="Google Shape;2000;p63"/>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l"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l"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val="tx"/>
                    </a:ext>
                  </a:extLst>
                </a:hlinkClick>
              </a:rPr>
              <a:t>https://slidesgo.com/slidesgo-school</a:t>
            </a:r>
            <a:endParaRPr sz="1100" b="1">
              <a:solidFill>
                <a:schemeClr val="dk2"/>
              </a:solidFill>
            </a:endParaRPr>
          </a:p>
        </p:txBody>
      </p:sp>
      <p:sp>
        <p:nvSpPr>
          <p:cNvPr id="2001" name="Google Shape;2001;p6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05"/>
        <p:cNvGrpSpPr/>
        <p:nvPr/>
      </p:nvGrpSpPr>
      <p:grpSpPr>
        <a:xfrm>
          <a:off x="0" y="0"/>
          <a:ext cx="0" cy="0"/>
          <a:chOff x="0" y="0"/>
          <a:chExt cx="0" cy="0"/>
        </a:xfrm>
      </p:grpSpPr>
      <p:sp>
        <p:nvSpPr>
          <p:cNvPr id="2006" name="Google Shape;2006;p64"/>
          <p:cNvSpPr/>
          <p:nvPr/>
        </p:nvSpPr>
        <p:spPr>
          <a:xfrm>
            <a:off x="2052650" y="2947175"/>
            <a:ext cx="791400" cy="754200"/>
          </a:xfrm>
          <a:prstGeom prst="roundRect">
            <a:avLst>
              <a:gd name="adj" fmla="val 16667"/>
            </a:avLst>
          </a:prstGeom>
          <a:solidFill>
            <a:srgbClr val="6664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3114470" y="2947175"/>
            <a:ext cx="791400" cy="754200"/>
          </a:xfrm>
          <a:prstGeom prst="roundRect">
            <a:avLst>
              <a:gd name="adj" fmla="val 16667"/>
            </a:avLst>
          </a:prstGeom>
          <a:solidFill>
            <a:srgbClr val="005D7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4176289" y="2947175"/>
            <a:ext cx="791400" cy="754200"/>
          </a:xfrm>
          <a:prstGeom prst="roundRect">
            <a:avLst>
              <a:gd name="adj" fmla="val 16667"/>
            </a:avLst>
          </a:prstGeom>
          <a:solidFill>
            <a:srgbClr val="399B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5238125" y="2947175"/>
            <a:ext cx="791400" cy="754200"/>
          </a:xfrm>
          <a:prstGeom prst="roundRect">
            <a:avLst>
              <a:gd name="adj" fmla="val 16667"/>
            </a:avLst>
          </a:prstGeom>
          <a:solidFill>
            <a:srgbClr val="84C4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2583563" y="3878275"/>
            <a:ext cx="791400" cy="754200"/>
          </a:xfrm>
          <a:prstGeom prst="roundRect">
            <a:avLst>
              <a:gd name="adj" fmla="val 16667"/>
            </a:avLst>
          </a:prstGeom>
          <a:solidFill>
            <a:srgbClr val="D9F1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4"/>
          <p:cNvSpPr/>
          <p:nvPr/>
        </p:nvSpPr>
        <p:spPr>
          <a:xfrm>
            <a:off x="3645382" y="3878275"/>
            <a:ext cx="791400" cy="754200"/>
          </a:xfrm>
          <a:prstGeom prst="roundRect">
            <a:avLst>
              <a:gd name="adj" fmla="val 16667"/>
            </a:avLst>
          </a:prstGeom>
          <a:solidFill>
            <a:srgbClr val="EC6F0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4707202" y="3878275"/>
            <a:ext cx="791400" cy="754200"/>
          </a:xfrm>
          <a:prstGeom prst="roundRect">
            <a:avLst>
              <a:gd name="adj" fmla="val 16667"/>
            </a:avLst>
          </a:prstGeom>
          <a:solidFill>
            <a:srgbClr val="F78A2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5769038"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6299950" y="2947175"/>
            <a:ext cx="791400" cy="754200"/>
          </a:xfrm>
          <a:prstGeom prst="roundRect">
            <a:avLst>
              <a:gd name="adj" fmla="val 16667"/>
            </a:avLst>
          </a:prstGeom>
          <a:solidFill>
            <a:srgbClr val="C2E9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txBox="1"/>
          <p:nvPr/>
        </p:nvSpPr>
        <p:spPr>
          <a:xfrm>
            <a:off x="723400" y="1559900"/>
            <a:ext cx="7697100" cy="820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Montserrat</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https://fonts.google.com/specimen/Montserrat</a:t>
            </a:r>
            <a:r>
              <a:rPr lang="en" sz="1100">
                <a:solidFill>
                  <a:schemeClr val="lt1"/>
                </a:solidFill>
              </a:rPr>
              <a:t>)</a:t>
            </a:r>
            <a:endParaRPr sz="1100">
              <a:solidFill>
                <a:schemeClr val="lt1"/>
              </a:solidFill>
            </a:endParaRPr>
          </a:p>
        </p:txBody>
      </p:sp>
      <p:sp>
        <p:nvSpPr>
          <p:cNvPr id="2016" name="Google Shape;2016;p64"/>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#666466</a:t>
            </a:r>
            <a:endParaRPr sz="1000">
              <a:solidFill>
                <a:srgbClr val="FFFFFF"/>
              </a:solidFill>
            </a:endParaRPr>
          </a:p>
        </p:txBody>
      </p:sp>
      <p:sp>
        <p:nvSpPr>
          <p:cNvPr id="2017" name="Google Shape;2017;p64"/>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#005d77</a:t>
            </a:r>
            <a:endParaRPr sz="1000">
              <a:solidFill>
                <a:srgbClr val="FFFFFF"/>
              </a:solidFill>
            </a:endParaRPr>
          </a:p>
        </p:txBody>
      </p:sp>
      <p:sp>
        <p:nvSpPr>
          <p:cNvPr id="2018" name="Google Shape;2018;p64"/>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#399bd8</a:t>
            </a:r>
            <a:endParaRPr sz="1000">
              <a:solidFill>
                <a:srgbClr val="FFFFFF"/>
              </a:solidFill>
            </a:endParaRPr>
          </a:p>
        </p:txBody>
      </p:sp>
      <p:sp>
        <p:nvSpPr>
          <p:cNvPr id="2019" name="Google Shape;2019;p64"/>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#84c4f4</a:t>
            </a:r>
            <a:endParaRPr sz="1000"/>
          </a:p>
        </p:txBody>
      </p:sp>
      <p:sp>
        <p:nvSpPr>
          <p:cNvPr id="2020" name="Google Shape;2020;p64"/>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#d9f1ff</a:t>
            </a:r>
            <a:endParaRPr sz="1000"/>
          </a:p>
        </p:txBody>
      </p:sp>
      <p:sp>
        <p:nvSpPr>
          <p:cNvPr id="2021" name="Google Shape;2021;p64"/>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#ec6f09</a:t>
            </a:r>
            <a:endParaRPr sz="1000">
              <a:solidFill>
                <a:srgbClr val="FFFFFF"/>
              </a:solidFill>
            </a:endParaRPr>
          </a:p>
        </p:txBody>
      </p:sp>
      <p:sp>
        <p:nvSpPr>
          <p:cNvPr id="2022" name="Google Shape;2022;p64"/>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#f78a2f</a:t>
            </a:r>
            <a:endParaRPr sz="1000"/>
          </a:p>
        </p:txBody>
      </p:sp>
      <p:sp>
        <p:nvSpPr>
          <p:cNvPr id="2023" name="Google Shape;2023;p64"/>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2024" name="Google Shape;2024;p64"/>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#c2e9ff</a:t>
            </a:r>
            <a:endParaRPr sz="1000"/>
          </a:p>
        </p:txBody>
      </p:sp>
      <p:sp>
        <p:nvSpPr>
          <p:cNvPr id="2025" name="Google Shape;2025;p6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29"/>
        <p:cNvGrpSpPr/>
        <p:nvPr/>
      </p:nvGrpSpPr>
      <p:grpSpPr>
        <a:xfrm>
          <a:off x="0" y="0"/>
          <a:ext cx="0" cy="0"/>
          <a:chOff x="0" y="0"/>
          <a:chExt cx="0" cy="0"/>
        </a:xfrm>
      </p:grpSpPr>
      <p:sp>
        <p:nvSpPr>
          <p:cNvPr id="2030" name="Google Shape;2030;p65"/>
          <p:cNvSpPr txBox="1"/>
          <p:nvPr/>
        </p:nvSpPr>
        <p:spPr>
          <a:xfrm>
            <a:off x="723450" y="1187975"/>
            <a:ext cx="76890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2031" name="Google Shape;2031;p6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2032" name="Google Shape;2032;p65"/>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033" name="Google Shape;2033;p65">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2034" name="Google Shape;2034;p65">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2035" name="Google Shape;2035;p65">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2036" name="Google Shape;2036;p65">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2037" name="Google Shape;2037;p65"/>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038" name="Google Shape;2038;p65"/>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039" name="Google Shape;2039;p65"/>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040" name="Google Shape;2040;p65"/>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041" name="Google Shape;2041;p65">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45"/>
        <p:cNvGrpSpPr/>
        <p:nvPr/>
      </p:nvGrpSpPr>
      <p:grpSpPr>
        <a:xfrm>
          <a:off x="0" y="0"/>
          <a:ext cx="0" cy="0"/>
          <a:chOff x="0" y="0"/>
          <a:chExt cx="0" cy="0"/>
        </a:xfrm>
      </p:grpSpPr>
      <p:grpSp>
        <p:nvGrpSpPr>
          <p:cNvPr id="2046" name="Google Shape;2046;p66"/>
          <p:cNvGrpSpPr/>
          <p:nvPr/>
        </p:nvGrpSpPr>
        <p:grpSpPr>
          <a:xfrm>
            <a:off x="5048544" y="3019584"/>
            <a:ext cx="442841" cy="514271"/>
            <a:chOff x="4727025" y="1332775"/>
            <a:chExt cx="59900" cy="69625"/>
          </a:xfrm>
        </p:grpSpPr>
        <p:sp>
          <p:nvSpPr>
            <p:cNvPr id="2047" name="Google Shape;2047;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2049;p66"/>
          <p:cNvGrpSpPr/>
          <p:nvPr/>
        </p:nvGrpSpPr>
        <p:grpSpPr>
          <a:xfrm>
            <a:off x="5723860" y="2267072"/>
            <a:ext cx="500909" cy="500899"/>
            <a:chOff x="4820425" y="1329900"/>
            <a:chExt cx="70175" cy="70350"/>
          </a:xfrm>
        </p:grpSpPr>
        <p:sp>
          <p:nvSpPr>
            <p:cNvPr id="2050" name="Google Shape;2050;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 name="Google Shape;2054;p66"/>
          <p:cNvGrpSpPr/>
          <p:nvPr/>
        </p:nvGrpSpPr>
        <p:grpSpPr>
          <a:xfrm>
            <a:off x="6376484" y="2278862"/>
            <a:ext cx="538135" cy="493119"/>
            <a:chOff x="4903200" y="1331525"/>
            <a:chExt cx="73575" cy="67425"/>
          </a:xfrm>
        </p:grpSpPr>
        <p:sp>
          <p:nvSpPr>
            <p:cNvPr id="2055" name="Google Shape;2055;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56" name="Google Shape;2056;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 name="Google Shape;2057;p66"/>
          <p:cNvGrpSpPr/>
          <p:nvPr/>
        </p:nvGrpSpPr>
        <p:grpSpPr>
          <a:xfrm>
            <a:off x="5636435" y="3020840"/>
            <a:ext cx="544563" cy="511895"/>
            <a:chOff x="4815575" y="1416800"/>
            <a:chExt cx="73750" cy="71400"/>
          </a:xfrm>
        </p:grpSpPr>
        <p:sp>
          <p:nvSpPr>
            <p:cNvPr id="2058" name="Google Shape;2058;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66"/>
          <p:cNvGrpSpPr/>
          <p:nvPr/>
        </p:nvGrpSpPr>
        <p:grpSpPr>
          <a:xfrm>
            <a:off x="6333060" y="3020546"/>
            <a:ext cx="602914" cy="512477"/>
            <a:chOff x="4902475" y="1418875"/>
            <a:chExt cx="74500" cy="63775"/>
          </a:xfrm>
        </p:grpSpPr>
        <p:sp>
          <p:nvSpPr>
            <p:cNvPr id="2062" name="Google Shape;2062;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66"/>
          <p:cNvGrpSpPr/>
          <p:nvPr/>
        </p:nvGrpSpPr>
        <p:grpSpPr>
          <a:xfrm>
            <a:off x="5748932" y="3759785"/>
            <a:ext cx="515391" cy="525699"/>
            <a:chOff x="4818100" y="1507675"/>
            <a:chExt cx="71225" cy="71625"/>
          </a:xfrm>
        </p:grpSpPr>
        <p:sp>
          <p:nvSpPr>
            <p:cNvPr id="2065" name="Google Shape;2065;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66"/>
          <p:cNvGrpSpPr/>
          <p:nvPr/>
        </p:nvGrpSpPr>
        <p:grpSpPr>
          <a:xfrm>
            <a:off x="5087034" y="3781317"/>
            <a:ext cx="522956" cy="489869"/>
            <a:chOff x="4721450" y="1509475"/>
            <a:chExt cx="79350" cy="74325"/>
          </a:xfrm>
        </p:grpSpPr>
        <p:sp>
          <p:nvSpPr>
            <p:cNvPr id="2070" name="Google Shape;2070;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 name="Google Shape;2074;p66"/>
          <p:cNvGrpSpPr/>
          <p:nvPr/>
        </p:nvGrpSpPr>
        <p:grpSpPr>
          <a:xfrm>
            <a:off x="6410277" y="3761069"/>
            <a:ext cx="525704" cy="535436"/>
            <a:chOff x="4906800" y="1507500"/>
            <a:chExt cx="70350" cy="71075"/>
          </a:xfrm>
        </p:grpSpPr>
        <p:sp>
          <p:nvSpPr>
            <p:cNvPr id="2075" name="Google Shape;2075;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66"/>
          <p:cNvGrpSpPr/>
          <p:nvPr/>
        </p:nvGrpSpPr>
        <p:grpSpPr>
          <a:xfrm>
            <a:off x="4443099" y="2267050"/>
            <a:ext cx="508054" cy="508095"/>
            <a:chOff x="3736598" y="2170606"/>
            <a:chExt cx="404889" cy="404889"/>
          </a:xfrm>
        </p:grpSpPr>
        <p:sp>
          <p:nvSpPr>
            <p:cNvPr id="2081" name="Google Shape;2081;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66"/>
          <p:cNvGrpSpPr/>
          <p:nvPr/>
        </p:nvGrpSpPr>
        <p:grpSpPr>
          <a:xfrm>
            <a:off x="3731139" y="2267145"/>
            <a:ext cx="575790" cy="507904"/>
            <a:chOff x="3161917" y="2170682"/>
            <a:chExt cx="458870" cy="404737"/>
          </a:xfrm>
        </p:grpSpPr>
        <p:sp>
          <p:nvSpPr>
            <p:cNvPr id="2086" name="Google Shape;2086;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087" name="Google Shape;2087;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 name="Google Shape;2089;p66"/>
          <p:cNvGrpSpPr/>
          <p:nvPr/>
        </p:nvGrpSpPr>
        <p:grpSpPr>
          <a:xfrm>
            <a:off x="3758669" y="3027517"/>
            <a:ext cx="520730" cy="498567"/>
            <a:chOff x="3179914" y="2889488"/>
            <a:chExt cx="422876" cy="404911"/>
          </a:xfrm>
        </p:grpSpPr>
        <p:sp>
          <p:nvSpPr>
            <p:cNvPr id="2090" name="Google Shape;2090;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 name="Google Shape;2096;p66"/>
          <p:cNvGrpSpPr/>
          <p:nvPr/>
        </p:nvGrpSpPr>
        <p:grpSpPr>
          <a:xfrm>
            <a:off x="4387349" y="3027477"/>
            <a:ext cx="516145" cy="498648"/>
            <a:chOff x="3729467" y="2889422"/>
            <a:chExt cx="419153" cy="404977"/>
          </a:xfrm>
        </p:grpSpPr>
        <p:sp>
          <p:nvSpPr>
            <p:cNvPr id="2097" name="Google Shape;2097;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4" name="Google Shape;2104;p66"/>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6"/>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6"/>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6"/>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8" name="Google Shape;2108;p66"/>
          <p:cNvGrpSpPr/>
          <p:nvPr/>
        </p:nvGrpSpPr>
        <p:grpSpPr>
          <a:xfrm>
            <a:off x="7107677" y="2474362"/>
            <a:ext cx="166473" cy="141497"/>
            <a:chOff x="4660325" y="1866850"/>
            <a:chExt cx="68350" cy="58100"/>
          </a:xfrm>
        </p:grpSpPr>
        <p:sp>
          <p:nvSpPr>
            <p:cNvPr id="2109" name="Google Shape;2109;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66"/>
          <p:cNvGrpSpPr/>
          <p:nvPr/>
        </p:nvGrpSpPr>
        <p:grpSpPr>
          <a:xfrm>
            <a:off x="7417022" y="2500086"/>
            <a:ext cx="162515" cy="90049"/>
            <a:chOff x="4791775" y="1877500"/>
            <a:chExt cx="66725" cy="36975"/>
          </a:xfrm>
        </p:grpSpPr>
        <p:sp>
          <p:nvSpPr>
            <p:cNvPr id="2112" name="Google Shape;2112;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 name="Google Shape;2114;p66"/>
          <p:cNvGrpSpPr/>
          <p:nvPr/>
        </p:nvGrpSpPr>
        <p:grpSpPr>
          <a:xfrm>
            <a:off x="7738734" y="2500086"/>
            <a:ext cx="144979" cy="90049"/>
            <a:chOff x="4923925" y="1877500"/>
            <a:chExt cx="59525" cy="36975"/>
          </a:xfrm>
        </p:grpSpPr>
        <p:sp>
          <p:nvSpPr>
            <p:cNvPr id="2115" name="Google Shape;2115;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66"/>
          <p:cNvGrpSpPr/>
          <p:nvPr/>
        </p:nvGrpSpPr>
        <p:grpSpPr>
          <a:xfrm>
            <a:off x="8033226" y="2482277"/>
            <a:ext cx="141447" cy="125667"/>
            <a:chOff x="5058450" y="1870100"/>
            <a:chExt cx="58075" cy="51600"/>
          </a:xfrm>
        </p:grpSpPr>
        <p:sp>
          <p:nvSpPr>
            <p:cNvPr id="2118" name="Google Shape;2118;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66"/>
          <p:cNvGrpSpPr/>
          <p:nvPr/>
        </p:nvGrpSpPr>
        <p:grpSpPr>
          <a:xfrm>
            <a:off x="7447741" y="2904685"/>
            <a:ext cx="101077" cy="107645"/>
            <a:chOff x="4811425" y="2065025"/>
            <a:chExt cx="41500" cy="44200"/>
          </a:xfrm>
        </p:grpSpPr>
        <p:sp>
          <p:nvSpPr>
            <p:cNvPr id="2121" name="Google Shape;2121;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66"/>
          <p:cNvGrpSpPr/>
          <p:nvPr/>
        </p:nvGrpSpPr>
        <p:grpSpPr>
          <a:xfrm>
            <a:off x="7740178" y="2904898"/>
            <a:ext cx="120867" cy="107218"/>
            <a:chOff x="4929875" y="2065025"/>
            <a:chExt cx="49625" cy="44025"/>
          </a:xfrm>
        </p:grpSpPr>
        <p:sp>
          <p:nvSpPr>
            <p:cNvPr id="2124" name="Google Shape;2124;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66"/>
          <p:cNvGrpSpPr/>
          <p:nvPr/>
        </p:nvGrpSpPr>
        <p:grpSpPr>
          <a:xfrm>
            <a:off x="8068847" y="2907912"/>
            <a:ext cx="70206" cy="101191"/>
            <a:chOff x="5083925" y="2066350"/>
            <a:chExt cx="28825" cy="41550"/>
          </a:xfrm>
        </p:grpSpPr>
        <p:sp>
          <p:nvSpPr>
            <p:cNvPr id="2127" name="Google Shape;2127;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 name="Google Shape;2129;p66"/>
          <p:cNvGrpSpPr/>
          <p:nvPr/>
        </p:nvGrpSpPr>
        <p:grpSpPr>
          <a:xfrm>
            <a:off x="7100401" y="2923559"/>
            <a:ext cx="181026" cy="69896"/>
            <a:chOff x="4659775" y="2072775"/>
            <a:chExt cx="74325" cy="28700"/>
          </a:xfrm>
        </p:grpSpPr>
        <p:sp>
          <p:nvSpPr>
            <p:cNvPr id="2130" name="Google Shape;2130;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66"/>
          <p:cNvGrpSpPr/>
          <p:nvPr/>
        </p:nvGrpSpPr>
        <p:grpSpPr>
          <a:xfrm>
            <a:off x="8020257" y="2714124"/>
            <a:ext cx="167387" cy="89197"/>
            <a:chOff x="4662475" y="1976500"/>
            <a:chExt cx="68725" cy="36625"/>
          </a:xfrm>
        </p:grpSpPr>
        <p:sp>
          <p:nvSpPr>
            <p:cNvPr id="2134" name="Google Shape;2134;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66"/>
          <p:cNvGrpSpPr/>
          <p:nvPr/>
        </p:nvGrpSpPr>
        <p:grpSpPr>
          <a:xfrm>
            <a:off x="7717162" y="2717564"/>
            <a:ext cx="166899" cy="82317"/>
            <a:chOff x="4920150" y="1977875"/>
            <a:chExt cx="68525" cy="33800"/>
          </a:xfrm>
        </p:grpSpPr>
        <p:sp>
          <p:nvSpPr>
            <p:cNvPr id="2138" name="Google Shape;2138;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66"/>
          <p:cNvGrpSpPr/>
          <p:nvPr/>
        </p:nvGrpSpPr>
        <p:grpSpPr>
          <a:xfrm>
            <a:off x="7128319" y="3121482"/>
            <a:ext cx="125190" cy="127858"/>
            <a:chOff x="4676550" y="2160575"/>
            <a:chExt cx="51400" cy="52500"/>
          </a:xfrm>
        </p:grpSpPr>
        <p:sp>
          <p:nvSpPr>
            <p:cNvPr id="2142" name="Google Shape;2142;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66"/>
          <p:cNvGrpSpPr/>
          <p:nvPr/>
        </p:nvGrpSpPr>
        <p:grpSpPr>
          <a:xfrm>
            <a:off x="7425577" y="3128514"/>
            <a:ext cx="145405" cy="113794"/>
            <a:chOff x="4768325" y="2163475"/>
            <a:chExt cx="59700" cy="46725"/>
          </a:xfrm>
        </p:grpSpPr>
        <p:sp>
          <p:nvSpPr>
            <p:cNvPr id="2146" name="Google Shape;2146;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8" name="Google Shape;2148;p66"/>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6"/>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6"/>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6"/>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6"/>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4" name="Google Shape;2154;p66"/>
          <p:cNvGrpSpPr/>
          <p:nvPr/>
        </p:nvGrpSpPr>
        <p:grpSpPr>
          <a:xfrm>
            <a:off x="7441895" y="3383608"/>
            <a:ext cx="112768" cy="106853"/>
            <a:chOff x="4768575" y="2253950"/>
            <a:chExt cx="46300" cy="43875"/>
          </a:xfrm>
        </p:grpSpPr>
        <p:sp>
          <p:nvSpPr>
            <p:cNvPr id="2155" name="Google Shape;2155;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 name="Google Shape;2157;p66"/>
          <p:cNvGrpSpPr/>
          <p:nvPr/>
        </p:nvGrpSpPr>
        <p:grpSpPr>
          <a:xfrm>
            <a:off x="7741518" y="3872634"/>
            <a:ext cx="118187" cy="146246"/>
            <a:chOff x="4960900" y="2433225"/>
            <a:chExt cx="48525" cy="60050"/>
          </a:xfrm>
        </p:grpSpPr>
        <p:sp>
          <p:nvSpPr>
            <p:cNvPr id="2158" name="Google Shape;2158;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66"/>
          <p:cNvGrpSpPr/>
          <p:nvPr/>
        </p:nvGrpSpPr>
        <p:grpSpPr>
          <a:xfrm>
            <a:off x="7430083" y="4136695"/>
            <a:ext cx="136394" cy="143810"/>
            <a:chOff x="4854075" y="2527625"/>
            <a:chExt cx="56000" cy="59050"/>
          </a:xfrm>
        </p:grpSpPr>
        <p:sp>
          <p:nvSpPr>
            <p:cNvPr id="2161" name="Google Shape;2161;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3" name="Google Shape;2163;p66"/>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6"/>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6"/>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6" name="Google Shape;2166;p66"/>
          <p:cNvGrpSpPr/>
          <p:nvPr/>
        </p:nvGrpSpPr>
        <p:grpSpPr>
          <a:xfrm>
            <a:off x="8054294" y="3600439"/>
            <a:ext cx="99312" cy="160797"/>
            <a:chOff x="5059700" y="2334775"/>
            <a:chExt cx="40775" cy="66025"/>
          </a:xfrm>
        </p:grpSpPr>
        <p:sp>
          <p:nvSpPr>
            <p:cNvPr id="2167" name="Google Shape;2167;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 name="Google Shape;2176;p66"/>
          <p:cNvGrpSpPr/>
          <p:nvPr/>
        </p:nvGrpSpPr>
        <p:grpSpPr>
          <a:xfrm>
            <a:off x="8011458" y="3865571"/>
            <a:ext cx="184984" cy="160371"/>
            <a:chOff x="5037700" y="2430325"/>
            <a:chExt cx="75950" cy="65850"/>
          </a:xfrm>
        </p:grpSpPr>
        <p:sp>
          <p:nvSpPr>
            <p:cNvPr id="2177" name="Google Shape;2177;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 name="Google Shape;2179;p66"/>
          <p:cNvGrpSpPr/>
          <p:nvPr/>
        </p:nvGrpSpPr>
        <p:grpSpPr>
          <a:xfrm>
            <a:off x="7430964" y="3632023"/>
            <a:ext cx="173014" cy="97629"/>
            <a:chOff x="4756975" y="2341800"/>
            <a:chExt cx="91975" cy="51925"/>
          </a:xfrm>
        </p:grpSpPr>
        <p:sp>
          <p:nvSpPr>
            <p:cNvPr id="2180" name="Google Shape;2180;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 name="Google Shape;2200;p66"/>
          <p:cNvGrpSpPr/>
          <p:nvPr/>
        </p:nvGrpSpPr>
        <p:grpSpPr>
          <a:xfrm>
            <a:off x="7697901" y="4120720"/>
            <a:ext cx="212497" cy="175761"/>
            <a:chOff x="4943575" y="2516350"/>
            <a:chExt cx="98675" cy="81700"/>
          </a:xfrm>
        </p:grpSpPr>
        <p:sp>
          <p:nvSpPr>
            <p:cNvPr id="2201" name="Google Shape;2201;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9" name="Google Shape;2279;p66"/>
          <p:cNvGrpSpPr/>
          <p:nvPr/>
        </p:nvGrpSpPr>
        <p:grpSpPr>
          <a:xfrm>
            <a:off x="1955962" y="3346963"/>
            <a:ext cx="965351" cy="134611"/>
            <a:chOff x="4411970" y="2962952"/>
            <a:chExt cx="706544" cy="104212"/>
          </a:xfrm>
        </p:grpSpPr>
        <p:sp>
          <p:nvSpPr>
            <p:cNvPr id="2280" name="Google Shape;2280;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4" name="Google Shape;2284;p66"/>
          <p:cNvGrpSpPr/>
          <p:nvPr/>
        </p:nvGrpSpPr>
        <p:grpSpPr>
          <a:xfrm>
            <a:off x="1955962" y="2935877"/>
            <a:ext cx="960158" cy="289172"/>
            <a:chOff x="4411970" y="2726085"/>
            <a:chExt cx="643107" cy="193659"/>
          </a:xfrm>
        </p:grpSpPr>
        <p:sp>
          <p:nvSpPr>
            <p:cNvPr id="2285" name="Google Shape;2285;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8" name="Google Shape;2288;p66"/>
          <p:cNvGrpSpPr/>
          <p:nvPr/>
        </p:nvGrpSpPr>
        <p:grpSpPr>
          <a:xfrm>
            <a:off x="958854" y="3201987"/>
            <a:ext cx="833173" cy="259209"/>
            <a:chOff x="4411970" y="4340222"/>
            <a:chExt cx="779467" cy="242683"/>
          </a:xfrm>
        </p:grpSpPr>
        <p:sp>
          <p:nvSpPr>
            <p:cNvPr id="2289" name="Google Shape;2289;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66"/>
          <p:cNvGrpSpPr/>
          <p:nvPr/>
        </p:nvGrpSpPr>
        <p:grpSpPr>
          <a:xfrm>
            <a:off x="1955962" y="2597733"/>
            <a:ext cx="965160" cy="216230"/>
            <a:chOff x="4411970" y="2468674"/>
            <a:chExt cx="747317" cy="167425"/>
          </a:xfrm>
        </p:grpSpPr>
        <p:sp>
          <p:nvSpPr>
            <p:cNvPr id="2293" name="Google Shape;2293;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 name="Google Shape;2295;p66"/>
          <p:cNvGrpSpPr/>
          <p:nvPr/>
        </p:nvGrpSpPr>
        <p:grpSpPr>
          <a:xfrm>
            <a:off x="954709" y="2502450"/>
            <a:ext cx="810451" cy="319148"/>
            <a:chOff x="4411970" y="3686602"/>
            <a:chExt cx="797845" cy="314215"/>
          </a:xfrm>
        </p:grpSpPr>
        <p:sp>
          <p:nvSpPr>
            <p:cNvPr id="2296" name="Google Shape;2296;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1" name="Google Shape;2301;p66"/>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2" name="Google Shape;2302;p66"/>
          <p:cNvGrpSpPr/>
          <p:nvPr/>
        </p:nvGrpSpPr>
        <p:grpSpPr>
          <a:xfrm>
            <a:off x="954806" y="2256974"/>
            <a:ext cx="1970333" cy="208784"/>
            <a:chOff x="6336019" y="3733725"/>
            <a:chExt cx="2566206" cy="351310"/>
          </a:xfrm>
        </p:grpSpPr>
        <p:sp>
          <p:nvSpPr>
            <p:cNvPr id="2303" name="Google Shape;2303;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2307;p66"/>
          <p:cNvGrpSpPr/>
          <p:nvPr/>
        </p:nvGrpSpPr>
        <p:grpSpPr>
          <a:xfrm>
            <a:off x="1955962" y="3864529"/>
            <a:ext cx="946551" cy="153200"/>
            <a:chOff x="4404545" y="3301592"/>
            <a:chExt cx="782403" cy="129272"/>
          </a:xfrm>
        </p:grpSpPr>
        <p:sp>
          <p:nvSpPr>
            <p:cNvPr id="2308" name="Google Shape;2308;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66"/>
          <p:cNvGrpSpPr/>
          <p:nvPr/>
        </p:nvGrpSpPr>
        <p:grpSpPr>
          <a:xfrm>
            <a:off x="1955962" y="3603488"/>
            <a:ext cx="962257" cy="139127"/>
            <a:chOff x="4411970" y="3131459"/>
            <a:chExt cx="710520" cy="117397"/>
          </a:xfrm>
        </p:grpSpPr>
        <p:sp>
          <p:nvSpPr>
            <p:cNvPr id="2311" name="Google Shape;2311;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3" name="Google Shape;2313;p66"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4" name="Google Shape;2314;p66"/>
          <p:cNvGrpSpPr/>
          <p:nvPr/>
        </p:nvGrpSpPr>
        <p:grpSpPr>
          <a:xfrm>
            <a:off x="956107" y="3538282"/>
            <a:ext cx="823838" cy="458988"/>
            <a:chOff x="4411970" y="1801825"/>
            <a:chExt cx="734586" cy="409262"/>
          </a:xfrm>
        </p:grpSpPr>
        <p:sp>
          <p:nvSpPr>
            <p:cNvPr id="2315" name="Google Shape;2315;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 name="Google Shape;2317;p66"/>
          <p:cNvGrpSpPr/>
          <p:nvPr/>
        </p:nvGrpSpPr>
        <p:grpSpPr>
          <a:xfrm>
            <a:off x="956107" y="4086708"/>
            <a:ext cx="856348" cy="212039"/>
            <a:chOff x="4411970" y="2233974"/>
            <a:chExt cx="763574" cy="189068"/>
          </a:xfrm>
        </p:grpSpPr>
        <p:sp>
          <p:nvSpPr>
            <p:cNvPr id="2318" name="Google Shape;2318;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 name="Google Shape;2320;p66"/>
          <p:cNvGrpSpPr/>
          <p:nvPr/>
        </p:nvGrpSpPr>
        <p:grpSpPr>
          <a:xfrm>
            <a:off x="3066303" y="2262044"/>
            <a:ext cx="511602" cy="511602"/>
            <a:chOff x="5681300" y="2527788"/>
            <a:chExt cx="805800" cy="805800"/>
          </a:xfrm>
        </p:grpSpPr>
        <p:sp>
          <p:nvSpPr>
            <p:cNvPr id="2321" name="Google Shape;2321;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 name="Google Shape;2323;p66"/>
          <p:cNvGrpSpPr/>
          <p:nvPr/>
        </p:nvGrpSpPr>
        <p:grpSpPr>
          <a:xfrm>
            <a:off x="3063497" y="3028627"/>
            <a:ext cx="513021" cy="512935"/>
            <a:chOff x="4049800" y="640400"/>
            <a:chExt cx="858900" cy="858900"/>
          </a:xfrm>
        </p:grpSpPr>
        <p:sp>
          <p:nvSpPr>
            <p:cNvPr id="2324" name="Google Shape;2324;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2326;p66"/>
          <p:cNvGrpSpPr/>
          <p:nvPr/>
        </p:nvGrpSpPr>
        <p:grpSpPr>
          <a:xfrm>
            <a:off x="2980696" y="3680519"/>
            <a:ext cx="686489" cy="686585"/>
            <a:chOff x="5080188" y="927900"/>
            <a:chExt cx="961200" cy="961200"/>
          </a:xfrm>
        </p:grpSpPr>
        <p:sp>
          <p:nvSpPr>
            <p:cNvPr id="2327" name="Google Shape;2327;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 name="Google Shape;2335;p66"/>
          <p:cNvGrpSpPr/>
          <p:nvPr/>
        </p:nvGrpSpPr>
        <p:grpSpPr>
          <a:xfrm>
            <a:off x="3763848" y="3773248"/>
            <a:ext cx="510373" cy="510937"/>
            <a:chOff x="7508249" y="1522825"/>
            <a:chExt cx="1326332" cy="1322987"/>
          </a:xfrm>
        </p:grpSpPr>
        <p:sp>
          <p:nvSpPr>
            <p:cNvPr id="2336" name="Google Shape;2336;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 name="Google Shape;2346;p66"/>
          <p:cNvGrpSpPr/>
          <p:nvPr/>
        </p:nvGrpSpPr>
        <p:grpSpPr>
          <a:xfrm>
            <a:off x="4455441" y="3774653"/>
            <a:ext cx="492652" cy="503348"/>
            <a:chOff x="6039282" y="1042577"/>
            <a:chExt cx="734315" cy="731929"/>
          </a:xfrm>
        </p:grpSpPr>
        <p:sp>
          <p:nvSpPr>
            <p:cNvPr id="2347" name="Google Shape;2347;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8" name="Google Shape;2368;p66"/>
          <p:cNvGrpSpPr/>
          <p:nvPr/>
        </p:nvGrpSpPr>
        <p:grpSpPr>
          <a:xfrm>
            <a:off x="5095855" y="2270694"/>
            <a:ext cx="483304" cy="504902"/>
            <a:chOff x="1825800" y="1651625"/>
            <a:chExt cx="568125" cy="591775"/>
          </a:xfrm>
        </p:grpSpPr>
        <p:sp>
          <p:nvSpPr>
            <p:cNvPr id="2369" name="Google Shape;2369;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5" name="Google Shape;2375;p66"/>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6"/>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6"/>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2380" name="Google Shape;2380;p6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84"/>
        <p:cNvGrpSpPr/>
        <p:nvPr/>
      </p:nvGrpSpPr>
      <p:grpSpPr>
        <a:xfrm>
          <a:off x="0" y="0"/>
          <a:ext cx="0" cy="0"/>
          <a:chOff x="0" y="0"/>
          <a:chExt cx="0" cy="0"/>
        </a:xfrm>
      </p:grpSpPr>
      <p:grpSp>
        <p:nvGrpSpPr>
          <p:cNvPr id="2385" name="Google Shape;2385;p67"/>
          <p:cNvGrpSpPr/>
          <p:nvPr/>
        </p:nvGrpSpPr>
        <p:grpSpPr>
          <a:xfrm>
            <a:off x="722059" y="955168"/>
            <a:ext cx="2492868" cy="1379876"/>
            <a:chOff x="2654821" y="2311071"/>
            <a:chExt cx="2279715" cy="1262120"/>
          </a:xfrm>
        </p:grpSpPr>
        <p:grpSp>
          <p:nvGrpSpPr>
            <p:cNvPr id="2386" name="Google Shape;2386;p67"/>
            <p:cNvGrpSpPr/>
            <p:nvPr/>
          </p:nvGrpSpPr>
          <p:grpSpPr>
            <a:xfrm>
              <a:off x="4034269" y="2840745"/>
              <a:ext cx="40212" cy="36437"/>
              <a:chOff x="4293400" y="2574725"/>
              <a:chExt cx="84425" cy="80100"/>
            </a:xfrm>
          </p:grpSpPr>
          <p:sp>
            <p:nvSpPr>
              <p:cNvPr id="2387" name="Google Shape;2387;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388" name="Google Shape;2388;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9" name="Google Shape;2389;p67"/>
            <p:cNvGrpSpPr/>
            <p:nvPr/>
          </p:nvGrpSpPr>
          <p:grpSpPr>
            <a:xfrm>
              <a:off x="3894606" y="2334874"/>
              <a:ext cx="913198" cy="518984"/>
              <a:chOff x="4000175" y="1462675"/>
              <a:chExt cx="1917275" cy="1140875"/>
            </a:xfrm>
          </p:grpSpPr>
          <p:sp>
            <p:nvSpPr>
              <p:cNvPr id="2390" name="Google Shape;2390;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391" name="Google Shape;2391;p67"/>
              <p:cNvGrpSpPr/>
              <p:nvPr/>
            </p:nvGrpSpPr>
            <p:grpSpPr>
              <a:xfrm>
                <a:off x="4000175" y="1462675"/>
                <a:ext cx="1917275" cy="1140875"/>
                <a:chOff x="4000175" y="1462675"/>
                <a:chExt cx="1917275" cy="1140875"/>
              </a:xfrm>
            </p:grpSpPr>
            <p:sp>
              <p:nvSpPr>
                <p:cNvPr id="2392" name="Google Shape;2392;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393" name="Google Shape;2393;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97" name="Google Shape;2397;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98" name="Google Shape;2398;p67"/>
            <p:cNvGrpSpPr/>
            <p:nvPr/>
          </p:nvGrpSpPr>
          <p:grpSpPr>
            <a:xfrm>
              <a:off x="3875768" y="2846704"/>
              <a:ext cx="44796" cy="47366"/>
              <a:chOff x="3960625" y="2587825"/>
              <a:chExt cx="94050" cy="104125"/>
            </a:xfrm>
          </p:grpSpPr>
          <p:sp>
            <p:nvSpPr>
              <p:cNvPr id="2399" name="Google Shape;2399;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400" name="Google Shape;2400;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1" name="Google Shape;2401;p67"/>
            <p:cNvGrpSpPr/>
            <p:nvPr/>
          </p:nvGrpSpPr>
          <p:grpSpPr>
            <a:xfrm>
              <a:off x="3782759" y="2807162"/>
              <a:ext cx="82686" cy="85487"/>
              <a:chOff x="3765350" y="2500900"/>
              <a:chExt cx="173600" cy="187925"/>
            </a:xfrm>
          </p:grpSpPr>
          <p:sp>
            <p:nvSpPr>
              <p:cNvPr id="2402" name="Google Shape;2402;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403" name="Google Shape;2403;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67"/>
            <p:cNvGrpSpPr/>
            <p:nvPr/>
          </p:nvGrpSpPr>
          <p:grpSpPr>
            <a:xfrm>
              <a:off x="3775674" y="2798496"/>
              <a:ext cx="40545" cy="23564"/>
              <a:chOff x="3750475" y="2481850"/>
              <a:chExt cx="85125" cy="51800"/>
            </a:xfrm>
          </p:grpSpPr>
          <p:sp>
            <p:nvSpPr>
              <p:cNvPr id="2409" name="Google Shape;2409;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411" name="Google Shape;2411;p67"/>
            <p:cNvGrpSpPr/>
            <p:nvPr/>
          </p:nvGrpSpPr>
          <p:grpSpPr>
            <a:xfrm>
              <a:off x="3716946" y="2776024"/>
              <a:ext cx="81971" cy="76912"/>
              <a:chOff x="3627175" y="2432450"/>
              <a:chExt cx="172100" cy="169075"/>
            </a:xfrm>
          </p:grpSpPr>
          <p:sp>
            <p:nvSpPr>
              <p:cNvPr id="2412" name="Google Shape;2412;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414" name="Google Shape;2414;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415" name="Google Shape;2415;p67"/>
            <p:cNvGrpSpPr/>
            <p:nvPr/>
          </p:nvGrpSpPr>
          <p:grpSpPr>
            <a:xfrm>
              <a:off x="3685682" y="2845624"/>
              <a:ext cx="29311" cy="45055"/>
              <a:chOff x="3561536" y="2585450"/>
              <a:chExt cx="61539" cy="99045"/>
            </a:xfrm>
          </p:grpSpPr>
          <p:sp>
            <p:nvSpPr>
              <p:cNvPr id="2416" name="Google Shape;2416;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418" name="Google Shape;2418;p67"/>
            <p:cNvGrpSpPr/>
            <p:nvPr/>
          </p:nvGrpSpPr>
          <p:grpSpPr>
            <a:xfrm>
              <a:off x="3849905" y="2572252"/>
              <a:ext cx="74339" cy="119559"/>
              <a:chOff x="3906325" y="1984500"/>
              <a:chExt cx="156075" cy="262825"/>
            </a:xfrm>
          </p:grpSpPr>
          <p:sp>
            <p:nvSpPr>
              <p:cNvPr id="2419" name="Google Shape;2419;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420" name="Google Shape;2420;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67"/>
            <p:cNvGrpSpPr/>
            <p:nvPr/>
          </p:nvGrpSpPr>
          <p:grpSpPr>
            <a:xfrm>
              <a:off x="2654821" y="2414345"/>
              <a:ext cx="667570" cy="558731"/>
              <a:chOff x="1397225" y="1637375"/>
              <a:chExt cx="1401575" cy="1228250"/>
            </a:xfrm>
          </p:grpSpPr>
          <p:sp>
            <p:nvSpPr>
              <p:cNvPr id="2422" name="Google Shape;2422;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423" name="Google Shape;2423;p67"/>
              <p:cNvGrpSpPr/>
              <p:nvPr/>
            </p:nvGrpSpPr>
            <p:grpSpPr>
              <a:xfrm>
                <a:off x="1397225" y="1637375"/>
                <a:ext cx="1398775" cy="1228250"/>
                <a:chOff x="1397225" y="1637375"/>
                <a:chExt cx="1398775" cy="1228250"/>
              </a:xfrm>
            </p:grpSpPr>
            <p:sp>
              <p:nvSpPr>
                <p:cNvPr id="2424" name="Google Shape;2424;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6" name="Google Shape;2426;p67"/>
            <p:cNvGrpSpPr/>
            <p:nvPr/>
          </p:nvGrpSpPr>
          <p:grpSpPr>
            <a:xfrm>
              <a:off x="3230417" y="3103734"/>
              <a:ext cx="282982" cy="280332"/>
              <a:chOff x="2605700" y="3152850"/>
              <a:chExt cx="594125" cy="616250"/>
            </a:xfrm>
          </p:grpSpPr>
          <p:sp>
            <p:nvSpPr>
              <p:cNvPr id="2427" name="Google Shape;2427;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428" name="Google Shape;2428;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429" name="Google Shape;2429;p67"/>
            <p:cNvGrpSpPr/>
            <p:nvPr/>
          </p:nvGrpSpPr>
          <p:grpSpPr>
            <a:xfrm>
              <a:off x="3265985" y="3226989"/>
              <a:ext cx="87151" cy="346202"/>
              <a:chOff x="2680375" y="3423800"/>
              <a:chExt cx="182975" cy="761050"/>
            </a:xfrm>
          </p:grpSpPr>
          <p:sp>
            <p:nvSpPr>
              <p:cNvPr id="2430" name="Google Shape;2430;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431" name="Google Shape;2431;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67"/>
            <p:cNvGrpSpPr/>
            <p:nvPr/>
          </p:nvGrpSpPr>
          <p:grpSpPr>
            <a:xfrm>
              <a:off x="3855466" y="3289811"/>
              <a:ext cx="112514" cy="94210"/>
              <a:chOff x="3918000" y="3561900"/>
              <a:chExt cx="236225" cy="207100"/>
            </a:xfrm>
          </p:grpSpPr>
          <p:sp>
            <p:nvSpPr>
              <p:cNvPr id="2433" name="Google Shape;2433;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434" name="Google Shape;2434;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5" name="Google Shape;2435;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438" name="Google Shape;2438;p67"/>
            <p:cNvGrpSpPr/>
            <p:nvPr/>
          </p:nvGrpSpPr>
          <p:grpSpPr>
            <a:xfrm>
              <a:off x="2905224" y="2311071"/>
              <a:ext cx="596721" cy="528992"/>
              <a:chOff x="1922950" y="1410350"/>
              <a:chExt cx="1252825" cy="1162875"/>
            </a:xfrm>
          </p:grpSpPr>
          <p:sp>
            <p:nvSpPr>
              <p:cNvPr id="2439" name="Google Shape;2439;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455" name="Google Shape;2455;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475" name="Google Shape;2475;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476" name="Google Shape;2476;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7" name="Google Shape;2477;p67"/>
            <p:cNvGrpSpPr/>
            <p:nvPr/>
          </p:nvGrpSpPr>
          <p:grpSpPr>
            <a:xfrm>
              <a:off x="3280929" y="3294542"/>
              <a:ext cx="109894" cy="272224"/>
              <a:chOff x="2711750" y="3572300"/>
              <a:chExt cx="230725" cy="598425"/>
            </a:xfrm>
          </p:grpSpPr>
          <p:sp>
            <p:nvSpPr>
              <p:cNvPr id="2478" name="Google Shape;2478;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0" name="Google Shape;2480;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1" name="Google Shape;2481;p67"/>
            <p:cNvGrpSpPr/>
            <p:nvPr/>
          </p:nvGrpSpPr>
          <p:grpSpPr>
            <a:xfrm>
              <a:off x="3790439" y="2408636"/>
              <a:ext cx="73017" cy="75684"/>
              <a:chOff x="3781475" y="1624825"/>
              <a:chExt cx="153300" cy="166375"/>
            </a:xfrm>
          </p:grpSpPr>
          <p:sp>
            <p:nvSpPr>
              <p:cNvPr id="2482" name="Google Shape;2482;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6" name="Google Shape;2486;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3" name="Google Shape;2493;p67"/>
            <p:cNvGrpSpPr/>
            <p:nvPr/>
          </p:nvGrpSpPr>
          <p:grpSpPr>
            <a:xfrm>
              <a:off x="4403342" y="3107749"/>
              <a:ext cx="316680" cy="101374"/>
              <a:chOff x="5068275" y="3161675"/>
              <a:chExt cx="664875" cy="222850"/>
            </a:xfrm>
          </p:grpSpPr>
          <p:sp>
            <p:nvSpPr>
              <p:cNvPr id="2494" name="Google Shape;2494;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8" name="Google Shape;2498;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7" name="Google Shape;2527;p67"/>
            <p:cNvGrpSpPr/>
            <p:nvPr/>
          </p:nvGrpSpPr>
          <p:grpSpPr>
            <a:xfrm>
              <a:off x="3697513" y="2707266"/>
              <a:ext cx="59549" cy="79733"/>
              <a:chOff x="3586375" y="2281300"/>
              <a:chExt cx="125025" cy="175275"/>
            </a:xfrm>
          </p:grpSpPr>
          <p:sp>
            <p:nvSpPr>
              <p:cNvPr id="2528" name="Google Shape;2528;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0" name="Google Shape;2530;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1" name="Google Shape;2531;p67"/>
            <p:cNvGrpSpPr/>
            <p:nvPr/>
          </p:nvGrpSpPr>
          <p:grpSpPr>
            <a:xfrm>
              <a:off x="4513224" y="3221724"/>
              <a:ext cx="274563" cy="280321"/>
              <a:chOff x="5298975" y="3412225"/>
              <a:chExt cx="576450" cy="616225"/>
            </a:xfrm>
          </p:grpSpPr>
          <p:sp>
            <p:nvSpPr>
              <p:cNvPr id="2532" name="Google Shape;2532;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33" name="Google Shape;2533;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67"/>
            <p:cNvGrpSpPr/>
            <p:nvPr/>
          </p:nvGrpSpPr>
          <p:grpSpPr>
            <a:xfrm>
              <a:off x="4824403" y="3421846"/>
              <a:ext cx="110132" cy="130647"/>
              <a:chOff x="5952300" y="3852150"/>
              <a:chExt cx="231225" cy="287200"/>
            </a:xfrm>
          </p:grpSpPr>
          <p:sp>
            <p:nvSpPr>
              <p:cNvPr id="2535" name="Google Shape;2535;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7" name="Google Shape;2537;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5" name="Google Shape;2545;p67"/>
            <p:cNvGrpSpPr/>
            <p:nvPr/>
          </p:nvGrpSpPr>
          <p:grpSpPr>
            <a:xfrm>
              <a:off x="4295710" y="3079670"/>
              <a:ext cx="14968" cy="27135"/>
              <a:chOff x="4842300" y="3099950"/>
              <a:chExt cx="31425" cy="59650"/>
            </a:xfrm>
          </p:grpSpPr>
          <p:sp>
            <p:nvSpPr>
              <p:cNvPr id="2546" name="Google Shape;2546;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0" name="Google Shape;2550;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8" name="Google Shape;2558;p67"/>
            <p:cNvGrpSpPr/>
            <p:nvPr/>
          </p:nvGrpSpPr>
          <p:grpSpPr>
            <a:xfrm>
              <a:off x="3831056" y="2816010"/>
              <a:ext cx="37378" cy="27612"/>
              <a:chOff x="3866750" y="2520350"/>
              <a:chExt cx="78475" cy="60700"/>
            </a:xfrm>
          </p:grpSpPr>
          <p:sp>
            <p:nvSpPr>
              <p:cNvPr id="2559" name="Google Shape;2559;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3" name="Google Shape;2563;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80" name="Google Shape;2580;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592" name="Google Shape;2592;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5" name="Google Shape;2605;p67"/>
            <p:cNvGrpSpPr/>
            <p:nvPr/>
          </p:nvGrpSpPr>
          <p:grpSpPr>
            <a:xfrm>
              <a:off x="3632736" y="3051591"/>
              <a:ext cx="63288" cy="45217"/>
              <a:chOff x="3450375" y="3038225"/>
              <a:chExt cx="132875" cy="99400"/>
            </a:xfrm>
          </p:grpSpPr>
          <p:sp>
            <p:nvSpPr>
              <p:cNvPr id="2606" name="Google Shape;2606;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8" name="Google Shape;2608;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617" name="Google Shape;2617;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627" name="Google Shape;2627;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633" name="Google Shape;2633;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67"/>
          <p:cNvGrpSpPr/>
          <p:nvPr/>
        </p:nvGrpSpPr>
        <p:grpSpPr>
          <a:xfrm>
            <a:off x="719116" y="2850945"/>
            <a:ext cx="2622876" cy="1333540"/>
            <a:chOff x="238125" y="1038125"/>
            <a:chExt cx="7146800" cy="3633625"/>
          </a:xfrm>
        </p:grpSpPr>
        <p:sp>
          <p:nvSpPr>
            <p:cNvPr id="2644" name="Google Shape;2644;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67"/>
          <p:cNvGrpSpPr/>
          <p:nvPr/>
        </p:nvGrpSpPr>
        <p:grpSpPr>
          <a:xfrm>
            <a:off x="5834044" y="993055"/>
            <a:ext cx="2590840" cy="1380235"/>
            <a:chOff x="233350" y="949250"/>
            <a:chExt cx="7137300" cy="3802300"/>
          </a:xfrm>
        </p:grpSpPr>
        <p:sp>
          <p:nvSpPr>
            <p:cNvPr id="4217" name="Google Shape;4217;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67"/>
          <p:cNvGrpSpPr/>
          <p:nvPr/>
        </p:nvGrpSpPr>
        <p:grpSpPr>
          <a:xfrm>
            <a:off x="7648473" y="3037828"/>
            <a:ext cx="104231" cy="320340"/>
            <a:chOff x="7564426" y="3224343"/>
            <a:chExt cx="119985" cy="368801"/>
          </a:xfrm>
        </p:grpSpPr>
        <p:sp>
          <p:nvSpPr>
            <p:cNvPr id="4269" name="Google Shape;4269;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1" name="Google Shape;4271;p67"/>
          <p:cNvGrpSpPr/>
          <p:nvPr/>
        </p:nvGrpSpPr>
        <p:grpSpPr>
          <a:xfrm>
            <a:off x="7347962" y="3031929"/>
            <a:ext cx="189489" cy="332132"/>
            <a:chOff x="8370831" y="3202002"/>
            <a:chExt cx="218129" cy="382376"/>
          </a:xfrm>
        </p:grpSpPr>
        <p:sp>
          <p:nvSpPr>
            <p:cNvPr id="4272" name="Google Shape;4272;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67"/>
          <p:cNvGrpSpPr/>
          <p:nvPr/>
        </p:nvGrpSpPr>
        <p:grpSpPr>
          <a:xfrm>
            <a:off x="8071351" y="3443061"/>
            <a:ext cx="309429" cy="267000"/>
            <a:chOff x="6742064" y="3750480"/>
            <a:chExt cx="399315" cy="344560"/>
          </a:xfrm>
        </p:grpSpPr>
        <p:sp>
          <p:nvSpPr>
            <p:cNvPr id="4275" name="Google Shape;4275;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67"/>
          <p:cNvGrpSpPr/>
          <p:nvPr/>
        </p:nvGrpSpPr>
        <p:grpSpPr>
          <a:xfrm>
            <a:off x="7610370" y="3794109"/>
            <a:ext cx="180437" cy="281608"/>
            <a:chOff x="7248525" y="3739696"/>
            <a:chExt cx="230531" cy="359790"/>
          </a:xfrm>
        </p:grpSpPr>
        <p:sp>
          <p:nvSpPr>
            <p:cNvPr id="4278" name="Google Shape;4278;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0" name="Google Shape;4280;p67"/>
          <p:cNvGrpSpPr/>
          <p:nvPr/>
        </p:nvGrpSpPr>
        <p:grpSpPr>
          <a:xfrm>
            <a:off x="7856289" y="3437333"/>
            <a:ext cx="162896" cy="278710"/>
            <a:chOff x="7601242" y="3729267"/>
            <a:chExt cx="222566" cy="380803"/>
          </a:xfrm>
        </p:grpSpPr>
        <p:sp>
          <p:nvSpPr>
            <p:cNvPr id="4281" name="Google Shape;4281;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3" name="Google Shape;4283;p67"/>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4" name="Google Shape;4284;p67"/>
          <p:cNvGrpSpPr/>
          <p:nvPr/>
        </p:nvGrpSpPr>
        <p:grpSpPr>
          <a:xfrm>
            <a:off x="7345935" y="3438473"/>
            <a:ext cx="193543" cy="275990"/>
            <a:chOff x="8304647" y="3738687"/>
            <a:chExt cx="225076" cy="320956"/>
          </a:xfrm>
        </p:grpSpPr>
        <p:sp>
          <p:nvSpPr>
            <p:cNvPr id="4285" name="Google Shape;4285;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67"/>
          <p:cNvGrpSpPr/>
          <p:nvPr/>
        </p:nvGrpSpPr>
        <p:grpSpPr>
          <a:xfrm>
            <a:off x="7618427" y="3438473"/>
            <a:ext cx="178492" cy="275990"/>
            <a:chOff x="8615101" y="3738687"/>
            <a:chExt cx="207573" cy="320956"/>
          </a:xfrm>
        </p:grpSpPr>
        <p:sp>
          <p:nvSpPr>
            <p:cNvPr id="4289" name="Google Shape;4289;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2" name="Google Shape;4292;p67"/>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3" name="Google Shape;4293;p67"/>
          <p:cNvGrpSpPr/>
          <p:nvPr/>
        </p:nvGrpSpPr>
        <p:grpSpPr>
          <a:xfrm>
            <a:off x="6013132" y="3559961"/>
            <a:ext cx="557671" cy="511283"/>
            <a:chOff x="6015419" y="3716859"/>
            <a:chExt cx="557671" cy="511283"/>
          </a:xfrm>
        </p:grpSpPr>
        <p:sp>
          <p:nvSpPr>
            <p:cNvPr id="4294" name="Google Shape;4294;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5" name="Google Shape;4295;p67"/>
            <p:cNvGrpSpPr/>
            <p:nvPr/>
          </p:nvGrpSpPr>
          <p:grpSpPr>
            <a:xfrm>
              <a:off x="6036094" y="3716980"/>
              <a:ext cx="529860" cy="510468"/>
              <a:chOff x="6036094" y="3716980"/>
              <a:chExt cx="529860" cy="510468"/>
            </a:xfrm>
          </p:grpSpPr>
          <p:sp>
            <p:nvSpPr>
              <p:cNvPr id="4296" name="Google Shape;4296;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06" name="Google Shape;4306;p67"/>
          <p:cNvGrpSpPr/>
          <p:nvPr/>
        </p:nvGrpSpPr>
        <p:grpSpPr>
          <a:xfrm>
            <a:off x="6642017" y="2916730"/>
            <a:ext cx="576302" cy="511871"/>
            <a:chOff x="6644304" y="3073628"/>
            <a:chExt cx="576302" cy="511871"/>
          </a:xfrm>
        </p:grpSpPr>
        <p:sp>
          <p:nvSpPr>
            <p:cNvPr id="4307" name="Google Shape;4307;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8" name="Google Shape;4308;p67"/>
            <p:cNvGrpSpPr/>
            <p:nvPr/>
          </p:nvGrpSpPr>
          <p:grpSpPr>
            <a:xfrm>
              <a:off x="6712169" y="3085440"/>
              <a:ext cx="481622" cy="494913"/>
              <a:chOff x="6712169" y="3085440"/>
              <a:chExt cx="481622" cy="494913"/>
            </a:xfrm>
          </p:grpSpPr>
          <p:sp>
            <p:nvSpPr>
              <p:cNvPr id="4309" name="Google Shape;4309;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4" name="Google Shape;4314;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7" name="Google Shape;4317;p67"/>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8" name="Google Shape;4318;p67"/>
          <p:cNvGrpSpPr/>
          <p:nvPr/>
        </p:nvGrpSpPr>
        <p:grpSpPr>
          <a:xfrm>
            <a:off x="6649868" y="3559725"/>
            <a:ext cx="560631" cy="511352"/>
            <a:chOff x="6652154" y="3716623"/>
            <a:chExt cx="560631" cy="511352"/>
          </a:xfrm>
        </p:grpSpPr>
        <p:sp>
          <p:nvSpPr>
            <p:cNvPr id="4319" name="Google Shape;4319;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0" name="Google Shape;4320;p67"/>
            <p:cNvGrpSpPr/>
            <p:nvPr/>
          </p:nvGrpSpPr>
          <p:grpSpPr>
            <a:xfrm>
              <a:off x="6669657" y="3716715"/>
              <a:ext cx="466779" cy="464290"/>
              <a:chOff x="6669657" y="3716715"/>
              <a:chExt cx="466779" cy="464290"/>
            </a:xfrm>
          </p:grpSpPr>
          <p:sp>
            <p:nvSpPr>
              <p:cNvPr id="4321" name="Google Shape;4321;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4" name="Google Shape;4334;p67"/>
          <p:cNvGrpSpPr/>
          <p:nvPr/>
        </p:nvGrpSpPr>
        <p:grpSpPr>
          <a:xfrm>
            <a:off x="7843959" y="3841134"/>
            <a:ext cx="187557" cy="187557"/>
            <a:chOff x="8565775" y="671075"/>
            <a:chExt cx="441000" cy="441000"/>
          </a:xfrm>
        </p:grpSpPr>
        <p:sp>
          <p:nvSpPr>
            <p:cNvPr id="4335" name="Google Shape;4335;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7" name="Google Shape;4337;p67"/>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7"/>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9" name="Google Shape;4339;p67"/>
          <p:cNvGrpSpPr/>
          <p:nvPr/>
        </p:nvGrpSpPr>
        <p:grpSpPr>
          <a:xfrm>
            <a:off x="5997814" y="2919352"/>
            <a:ext cx="587871" cy="512373"/>
            <a:chOff x="6000100" y="3076250"/>
            <a:chExt cx="587871" cy="512373"/>
          </a:xfrm>
        </p:grpSpPr>
        <p:sp>
          <p:nvSpPr>
            <p:cNvPr id="4340" name="Google Shape;4340;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1" name="Google Shape;4341;p67"/>
            <p:cNvGrpSpPr/>
            <p:nvPr/>
          </p:nvGrpSpPr>
          <p:grpSpPr>
            <a:xfrm>
              <a:off x="6031360" y="3076713"/>
              <a:ext cx="539107" cy="480965"/>
              <a:chOff x="6031360" y="3076713"/>
              <a:chExt cx="539107" cy="480965"/>
            </a:xfrm>
          </p:grpSpPr>
          <p:sp>
            <p:nvSpPr>
              <p:cNvPr id="4342" name="Google Shape;4342;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9" name="Google Shape;4349;p67"/>
          <p:cNvGrpSpPr/>
          <p:nvPr/>
        </p:nvGrpSpPr>
        <p:grpSpPr>
          <a:xfrm>
            <a:off x="3369305" y="938716"/>
            <a:ext cx="2310381" cy="1488888"/>
            <a:chOff x="229225" y="549050"/>
            <a:chExt cx="7161750" cy="4615275"/>
          </a:xfrm>
        </p:grpSpPr>
        <p:sp>
          <p:nvSpPr>
            <p:cNvPr id="4350" name="Google Shape;4350;p6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67"/>
          <p:cNvGrpSpPr/>
          <p:nvPr/>
        </p:nvGrpSpPr>
        <p:grpSpPr>
          <a:xfrm>
            <a:off x="3514723" y="2830563"/>
            <a:ext cx="2310282" cy="1374222"/>
            <a:chOff x="238125" y="732525"/>
            <a:chExt cx="7130500" cy="4241425"/>
          </a:xfrm>
        </p:grpSpPr>
        <p:sp>
          <p:nvSpPr>
            <p:cNvPr id="4468" name="Google Shape;4468;p6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585"/>
        <p:cNvGrpSpPr/>
        <p:nvPr/>
      </p:nvGrpSpPr>
      <p:grpSpPr>
        <a:xfrm>
          <a:off x="0" y="0"/>
          <a:ext cx="0" cy="0"/>
          <a:chOff x="0" y="0"/>
          <a:chExt cx="0" cy="0"/>
        </a:xfrm>
      </p:grpSpPr>
      <p:grpSp>
        <p:nvGrpSpPr>
          <p:cNvPr id="4586" name="Google Shape;4586;p68"/>
          <p:cNvGrpSpPr/>
          <p:nvPr/>
        </p:nvGrpSpPr>
        <p:grpSpPr>
          <a:xfrm>
            <a:off x="725414" y="969763"/>
            <a:ext cx="2507799" cy="206239"/>
            <a:chOff x="106648" y="895722"/>
            <a:chExt cx="4481413" cy="374300"/>
          </a:xfrm>
        </p:grpSpPr>
        <p:grpSp>
          <p:nvGrpSpPr>
            <p:cNvPr id="4587" name="Google Shape;4587;p68"/>
            <p:cNvGrpSpPr/>
            <p:nvPr/>
          </p:nvGrpSpPr>
          <p:grpSpPr>
            <a:xfrm>
              <a:off x="2233276" y="895722"/>
              <a:ext cx="1082667" cy="223591"/>
              <a:chOff x="4808316" y="2800065"/>
              <a:chExt cx="1999386" cy="412910"/>
            </a:xfrm>
          </p:grpSpPr>
          <p:sp>
            <p:nvSpPr>
              <p:cNvPr id="4588" name="Google Shape;4588;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9" name="Google Shape;4589;p68"/>
              <p:cNvGrpSpPr/>
              <p:nvPr/>
            </p:nvGrpSpPr>
            <p:grpSpPr>
              <a:xfrm>
                <a:off x="4808316" y="2800065"/>
                <a:ext cx="92400" cy="411825"/>
                <a:chOff x="845575" y="2563700"/>
                <a:chExt cx="92400" cy="411825"/>
              </a:xfrm>
            </p:grpSpPr>
            <p:cxnSp>
              <p:nvCxnSpPr>
                <p:cNvPr id="4590" name="Google Shape;4590;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91" name="Google Shape;4591;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2" name="Google Shape;4592;p68"/>
            <p:cNvGrpSpPr/>
            <p:nvPr/>
          </p:nvGrpSpPr>
          <p:grpSpPr>
            <a:xfrm>
              <a:off x="106648" y="895722"/>
              <a:ext cx="1088401" cy="223591"/>
              <a:chOff x="881025" y="2800065"/>
              <a:chExt cx="2009975" cy="412910"/>
            </a:xfrm>
          </p:grpSpPr>
          <p:sp>
            <p:nvSpPr>
              <p:cNvPr id="4593" name="Google Shape;4593;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4" name="Google Shape;4594;p68"/>
              <p:cNvGrpSpPr/>
              <p:nvPr/>
            </p:nvGrpSpPr>
            <p:grpSpPr>
              <a:xfrm>
                <a:off x="881025" y="2800065"/>
                <a:ext cx="92400" cy="411825"/>
                <a:chOff x="845575" y="2563700"/>
                <a:chExt cx="92400" cy="411825"/>
              </a:xfrm>
            </p:grpSpPr>
            <p:cxnSp>
              <p:nvCxnSpPr>
                <p:cNvPr id="4595" name="Google Shape;4595;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96" name="Google Shape;4596;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7" name="Google Shape;4597;p68"/>
            <p:cNvGrpSpPr/>
            <p:nvPr/>
          </p:nvGrpSpPr>
          <p:grpSpPr>
            <a:xfrm>
              <a:off x="1172346" y="1047018"/>
              <a:ext cx="1083151" cy="223003"/>
              <a:chOff x="2849073" y="3079467"/>
              <a:chExt cx="2000279" cy="411825"/>
            </a:xfrm>
          </p:grpSpPr>
          <p:sp>
            <p:nvSpPr>
              <p:cNvPr id="4598" name="Google Shape;4598;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9" name="Google Shape;4599;p68"/>
              <p:cNvGrpSpPr/>
              <p:nvPr/>
            </p:nvGrpSpPr>
            <p:grpSpPr>
              <a:xfrm rot="10800000">
                <a:off x="2849073" y="3079467"/>
                <a:ext cx="92400" cy="411825"/>
                <a:chOff x="2070100" y="2563700"/>
                <a:chExt cx="92400" cy="411825"/>
              </a:xfrm>
            </p:grpSpPr>
            <p:cxnSp>
              <p:nvCxnSpPr>
                <p:cNvPr id="4600" name="Google Shape;4600;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01" name="Google Shape;4601;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2" name="Google Shape;4602;p68"/>
            <p:cNvGrpSpPr/>
            <p:nvPr/>
          </p:nvGrpSpPr>
          <p:grpSpPr>
            <a:xfrm>
              <a:off x="3290132" y="1047018"/>
              <a:ext cx="1297929" cy="223003"/>
              <a:chOff x="6760035" y="3079467"/>
              <a:chExt cx="2396914" cy="411825"/>
            </a:xfrm>
          </p:grpSpPr>
          <p:sp>
            <p:nvSpPr>
              <p:cNvPr id="4603" name="Google Shape;4603;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4" name="Google Shape;4604;p68"/>
              <p:cNvGrpSpPr/>
              <p:nvPr/>
            </p:nvGrpSpPr>
            <p:grpSpPr>
              <a:xfrm rot="10800000">
                <a:off x="6760035" y="3079467"/>
                <a:ext cx="92400" cy="411825"/>
                <a:chOff x="2070100" y="2563700"/>
                <a:chExt cx="92400" cy="411825"/>
              </a:xfrm>
            </p:grpSpPr>
            <p:cxnSp>
              <p:nvCxnSpPr>
                <p:cNvPr id="4605" name="Google Shape;4605;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606" name="Google Shape;4606;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07" name="Google Shape;4607;p68"/>
          <p:cNvGrpSpPr/>
          <p:nvPr/>
        </p:nvGrpSpPr>
        <p:grpSpPr>
          <a:xfrm>
            <a:off x="2143176" y="3369134"/>
            <a:ext cx="1086701" cy="799429"/>
            <a:chOff x="2183288" y="3555572"/>
            <a:chExt cx="1136241" cy="835873"/>
          </a:xfrm>
        </p:grpSpPr>
        <p:sp>
          <p:nvSpPr>
            <p:cNvPr id="4608" name="Google Shape;4608;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9" name="Google Shape;4609;p68"/>
            <p:cNvGrpSpPr/>
            <p:nvPr/>
          </p:nvGrpSpPr>
          <p:grpSpPr>
            <a:xfrm>
              <a:off x="2205895" y="3637269"/>
              <a:ext cx="1089848" cy="724993"/>
              <a:chOff x="2205895" y="3637269"/>
              <a:chExt cx="1089848" cy="724993"/>
            </a:xfrm>
          </p:grpSpPr>
          <p:sp>
            <p:nvSpPr>
              <p:cNvPr id="4610" name="Google Shape;4610;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6" name="Google Shape;4616;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7" name="Google Shape;4617;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618" name="Google Shape;4618;p68"/>
            <p:cNvGrpSpPr/>
            <p:nvPr/>
          </p:nvGrpSpPr>
          <p:grpSpPr>
            <a:xfrm>
              <a:off x="3173850" y="3779426"/>
              <a:ext cx="145679" cy="70048"/>
              <a:chOff x="3173850" y="3779426"/>
              <a:chExt cx="145679" cy="70048"/>
            </a:xfrm>
          </p:grpSpPr>
          <p:cxnSp>
            <p:nvCxnSpPr>
              <p:cNvPr id="4619" name="Google Shape;4619;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620" name="Google Shape;4620;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68"/>
            <p:cNvGrpSpPr/>
            <p:nvPr/>
          </p:nvGrpSpPr>
          <p:grpSpPr>
            <a:xfrm>
              <a:off x="2183288" y="4139483"/>
              <a:ext cx="145133" cy="70048"/>
              <a:chOff x="2183288" y="4139483"/>
              <a:chExt cx="145133" cy="70048"/>
            </a:xfrm>
          </p:grpSpPr>
          <p:cxnSp>
            <p:nvCxnSpPr>
              <p:cNvPr id="4622" name="Google Shape;4622;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623" name="Google Shape;4623;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4" name="Google Shape;4624;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5" name="Google Shape;4625;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626" name="Google Shape;4626;p68"/>
            <p:cNvGrpSpPr/>
            <p:nvPr/>
          </p:nvGrpSpPr>
          <p:grpSpPr>
            <a:xfrm>
              <a:off x="2943836" y="4268886"/>
              <a:ext cx="60717" cy="122559"/>
              <a:chOff x="2943836" y="4268886"/>
              <a:chExt cx="60717" cy="122559"/>
            </a:xfrm>
          </p:grpSpPr>
          <p:sp>
            <p:nvSpPr>
              <p:cNvPr id="4627" name="Google Shape;4627;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8" name="Google Shape;4628;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629" name="Google Shape;4629;p68"/>
          <p:cNvGrpSpPr/>
          <p:nvPr/>
        </p:nvGrpSpPr>
        <p:grpSpPr>
          <a:xfrm>
            <a:off x="3406121" y="1290134"/>
            <a:ext cx="1675870" cy="758251"/>
            <a:chOff x="3530532" y="1496185"/>
            <a:chExt cx="1562000" cy="706730"/>
          </a:xfrm>
        </p:grpSpPr>
        <p:cxnSp>
          <p:nvCxnSpPr>
            <p:cNvPr id="4630" name="Google Shape;4630;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631" name="Google Shape;4631;p68"/>
            <p:cNvGrpSpPr/>
            <p:nvPr/>
          </p:nvGrpSpPr>
          <p:grpSpPr>
            <a:xfrm>
              <a:off x="3530532" y="1496185"/>
              <a:ext cx="323430" cy="463587"/>
              <a:chOff x="3530532" y="1496185"/>
              <a:chExt cx="323430" cy="463587"/>
            </a:xfrm>
          </p:grpSpPr>
          <p:grpSp>
            <p:nvGrpSpPr>
              <p:cNvPr id="4632" name="Google Shape;4632;p68"/>
              <p:cNvGrpSpPr/>
              <p:nvPr/>
            </p:nvGrpSpPr>
            <p:grpSpPr>
              <a:xfrm>
                <a:off x="3567462" y="1496185"/>
                <a:ext cx="286500" cy="361376"/>
                <a:chOff x="3567462" y="1496185"/>
                <a:chExt cx="286500" cy="361376"/>
              </a:xfrm>
            </p:grpSpPr>
            <p:cxnSp>
              <p:nvCxnSpPr>
                <p:cNvPr id="4633" name="Google Shape;4633;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634" name="Google Shape;4634;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5" name="Google Shape;4635;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68"/>
            <p:cNvGrpSpPr/>
            <p:nvPr/>
          </p:nvGrpSpPr>
          <p:grpSpPr>
            <a:xfrm>
              <a:off x="3891569" y="1779209"/>
              <a:ext cx="323945" cy="423706"/>
              <a:chOff x="3891569" y="1779209"/>
              <a:chExt cx="323945" cy="423706"/>
            </a:xfrm>
          </p:grpSpPr>
          <p:grpSp>
            <p:nvGrpSpPr>
              <p:cNvPr id="4637" name="Google Shape;4637;p68"/>
              <p:cNvGrpSpPr/>
              <p:nvPr/>
            </p:nvGrpSpPr>
            <p:grpSpPr>
              <a:xfrm>
                <a:off x="3929014" y="1881638"/>
                <a:ext cx="286500" cy="321278"/>
                <a:chOff x="3929014" y="1881638"/>
                <a:chExt cx="286500" cy="321278"/>
              </a:xfrm>
            </p:grpSpPr>
            <p:cxnSp>
              <p:nvCxnSpPr>
                <p:cNvPr id="4638" name="Google Shape;4638;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639" name="Google Shape;4639;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0" name="Google Shape;4640;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68"/>
            <p:cNvGrpSpPr/>
            <p:nvPr/>
          </p:nvGrpSpPr>
          <p:grpSpPr>
            <a:xfrm>
              <a:off x="4252606" y="1496185"/>
              <a:ext cx="324721" cy="463587"/>
              <a:chOff x="4252606" y="1496185"/>
              <a:chExt cx="324721" cy="463587"/>
            </a:xfrm>
          </p:grpSpPr>
          <p:grpSp>
            <p:nvGrpSpPr>
              <p:cNvPr id="4642" name="Google Shape;4642;p68"/>
              <p:cNvGrpSpPr/>
              <p:nvPr/>
            </p:nvGrpSpPr>
            <p:grpSpPr>
              <a:xfrm>
                <a:off x="4290828" y="1496185"/>
                <a:ext cx="286500" cy="361376"/>
                <a:chOff x="4290828" y="1496185"/>
                <a:chExt cx="286500" cy="361376"/>
              </a:xfrm>
            </p:grpSpPr>
            <p:cxnSp>
              <p:nvCxnSpPr>
                <p:cNvPr id="4643" name="Google Shape;4643;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644" name="Google Shape;4644;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5" name="Google Shape;4645;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6" name="Google Shape;4646;p68"/>
            <p:cNvGrpSpPr/>
            <p:nvPr/>
          </p:nvGrpSpPr>
          <p:grpSpPr>
            <a:xfrm>
              <a:off x="4613643" y="1763716"/>
              <a:ext cx="325308" cy="439200"/>
              <a:chOff x="4613643" y="1763716"/>
              <a:chExt cx="325308" cy="439200"/>
            </a:xfrm>
          </p:grpSpPr>
          <p:grpSp>
            <p:nvGrpSpPr>
              <p:cNvPr id="4647" name="Google Shape;4647;p68"/>
              <p:cNvGrpSpPr/>
              <p:nvPr/>
            </p:nvGrpSpPr>
            <p:grpSpPr>
              <a:xfrm>
                <a:off x="4652451" y="1879538"/>
                <a:ext cx="286500" cy="323378"/>
                <a:chOff x="4652451" y="1879538"/>
                <a:chExt cx="286500" cy="323378"/>
              </a:xfrm>
            </p:grpSpPr>
            <p:cxnSp>
              <p:nvCxnSpPr>
                <p:cNvPr id="4648" name="Google Shape;4648;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649" name="Google Shape;4649;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0" name="Google Shape;4650;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1" name="Google Shape;4651;p68"/>
          <p:cNvGrpSpPr/>
          <p:nvPr/>
        </p:nvGrpSpPr>
        <p:grpSpPr>
          <a:xfrm>
            <a:off x="3417981" y="2143759"/>
            <a:ext cx="1652173" cy="391517"/>
            <a:chOff x="3512551" y="2358270"/>
            <a:chExt cx="1597383" cy="378533"/>
          </a:xfrm>
        </p:grpSpPr>
        <p:cxnSp>
          <p:nvCxnSpPr>
            <p:cNvPr id="4652" name="Google Shape;4652;p68"/>
            <p:cNvCxnSpPr>
              <a:stCxn id="4653" idx="6"/>
              <a:endCxn id="465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655" name="Google Shape;4655;p68"/>
            <p:cNvGrpSpPr/>
            <p:nvPr/>
          </p:nvGrpSpPr>
          <p:grpSpPr>
            <a:xfrm>
              <a:off x="3512551" y="2358270"/>
              <a:ext cx="225647" cy="307714"/>
              <a:chOff x="2182679" y="2004714"/>
              <a:chExt cx="792300" cy="1080458"/>
            </a:xfrm>
          </p:grpSpPr>
          <p:cxnSp>
            <p:nvCxnSpPr>
              <p:cNvPr id="4656" name="Google Shape;4656;p68"/>
              <p:cNvCxnSpPr>
                <a:stCxn id="465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53" name="Google Shape;4653;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68"/>
            <p:cNvGrpSpPr/>
            <p:nvPr/>
          </p:nvGrpSpPr>
          <p:grpSpPr>
            <a:xfrm>
              <a:off x="3969644" y="2440153"/>
              <a:ext cx="225853" cy="296651"/>
              <a:chOff x="3775710" y="1729289"/>
              <a:chExt cx="136500" cy="179289"/>
            </a:xfrm>
          </p:grpSpPr>
          <p:cxnSp>
            <p:nvCxnSpPr>
              <p:cNvPr id="4659" name="Google Shape;4659;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60" name="Google Shape;4660;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2" name="Google Shape;4662;p68"/>
            <p:cNvGrpSpPr/>
            <p:nvPr/>
          </p:nvGrpSpPr>
          <p:grpSpPr>
            <a:xfrm>
              <a:off x="4427051" y="2358270"/>
              <a:ext cx="225647" cy="307714"/>
              <a:chOff x="5393704" y="2004714"/>
              <a:chExt cx="792300" cy="1080458"/>
            </a:xfrm>
          </p:grpSpPr>
          <p:cxnSp>
            <p:nvCxnSpPr>
              <p:cNvPr id="4663" name="Google Shape;4663;p68"/>
              <p:cNvCxnSpPr>
                <a:stCxn id="466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665" name="Google Shape;4665;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68"/>
            <p:cNvGrpSpPr/>
            <p:nvPr/>
          </p:nvGrpSpPr>
          <p:grpSpPr>
            <a:xfrm>
              <a:off x="4884287" y="2440252"/>
              <a:ext cx="225647" cy="296532"/>
              <a:chOff x="6999166" y="2292572"/>
              <a:chExt cx="792300" cy="1041192"/>
            </a:xfrm>
          </p:grpSpPr>
          <p:cxnSp>
            <p:nvCxnSpPr>
              <p:cNvPr id="4667" name="Google Shape;4667;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654" name="Google Shape;4654;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69" name="Google Shape;4669;p68"/>
          <p:cNvGrpSpPr/>
          <p:nvPr/>
        </p:nvGrpSpPr>
        <p:grpSpPr>
          <a:xfrm>
            <a:off x="6838789" y="979959"/>
            <a:ext cx="1581844" cy="732818"/>
            <a:chOff x="634175" y="2986275"/>
            <a:chExt cx="3147949" cy="1458344"/>
          </a:xfrm>
        </p:grpSpPr>
        <p:cxnSp>
          <p:nvCxnSpPr>
            <p:cNvPr id="4670" name="Google Shape;4670;p68"/>
            <p:cNvCxnSpPr>
              <a:stCxn id="4671" idx="4"/>
              <a:endCxn id="467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73" name="Google Shape;4673;p68"/>
            <p:cNvCxnSpPr>
              <a:stCxn id="4672" idx="0"/>
              <a:endCxn id="467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75" name="Google Shape;4675;p68"/>
            <p:cNvCxnSpPr>
              <a:stCxn id="4674" idx="4"/>
              <a:endCxn id="467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77" name="Google Shape;4677;p68"/>
            <p:cNvCxnSpPr>
              <a:stCxn id="4676" idx="0"/>
              <a:endCxn id="467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78" name="Google Shape;4678;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74" name="Google Shape;4674;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71" name="Google Shape;4671;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76" name="Google Shape;4676;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72" name="Google Shape;4672;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79" name="Google Shape;4679;p68"/>
          <p:cNvGrpSpPr/>
          <p:nvPr/>
        </p:nvGrpSpPr>
        <p:grpSpPr>
          <a:xfrm>
            <a:off x="3406504" y="2674269"/>
            <a:ext cx="1675128" cy="313674"/>
            <a:chOff x="998425" y="1182125"/>
            <a:chExt cx="1065400" cy="199500"/>
          </a:xfrm>
        </p:grpSpPr>
        <p:sp>
          <p:nvSpPr>
            <p:cNvPr id="4680" name="Google Shape;4680;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68"/>
          <p:cNvGrpSpPr/>
          <p:nvPr/>
        </p:nvGrpSpPr>
        <p:grpSpPr>
          <a:xfrm>
            <a:off x="3406503" y="3630235"/>
            <a:ext cx="1675129" cy="525345"/>
            <a:chOff x="5194708" y="3484366"/>
            <a:chExt cx="3148148" cy="987304"/>
          </a:xfrm>
        </p:grpSpPr>
        <p:grpSp>
          <p:nvGrpSpPr>
            <p:cNvPr id="4686" name="Google Shape;4686;p68"/>
            <p:cNvGrpSpPr/>
            <p:nvPr/>
          </p:nvGrpSpPr>
          <p:grpSpPr>
            <a:xfrm>
              <a:off x="7531521" y="3484366"/>
              <a:ext cx="811335" cy="987304"/>
              <a:chOff x="3379425" y="1617275"/>
              <a:chExt cx="1090650" cy="1327200"/>
            </a:xfrm>
          </p:grpSpPr>
          <p:sp>
            <p:nvSpPr>
              <p:cNvPr id="4687" name="Google Shape;4687;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68"/>
            <p:cNvGrpSpPr/>
            <p:nvPr/>
          </p:nvGrpSpPr>
          <p:grpSpPr>
            <a:xfrm>
              <a:off x="6752546" y="3484366"/>
              <a:ext cx="811428" cy="987304"/>
              <a:chOff x="2332275" y="1617275"/>
              <a:chExt cx="1090775" cy="1327200"/>
            </a:xfrm>
          </p:grpSpPr>
          <p:sp>
            <p:nvSpPr>
              <p:cNvPr id="4691" name="Google Shape;4691;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68"/>
            <p:cNvGrpSpPr/>
            <p:nvPr/>
          </p:nvGrpSpPr>
          <p:grpSpPr>
            <a:xfrm>
              <a:off x="5973664" y="3484366"/>
              <a:ext cx="811335" cy="987304"/>
              <a:chOff x="1285250" y="1617275"/>
              <a:chExt cx="1090650" cy="1327200"/>
            </a:xfrm>
          </p:grpSpPr>
          <p:sp>
            <p:nvSpPr>
              <p:cNvPr id="4695" name="Google Shape;4695;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68"/>
            <p:cNvGrpSpPr/>
            <p:nvPr/>
          </p:nvGrpSpPr>
          <p:grpSpPr>
            <a:xfrm>
              <a:off x="5194708" y="3484366"/>
              <a:ext cx="811409" cy="987304"/>
              <a:chOff x="238125" y="1617275"/>
              <a:chExt cx="1090750" cy="1327200"/>
            </a:xfrm>
          </p:grpSpPr>
          <p:sp>
            <p:nvSpPr>
              <p:cNvPr id="4699" name="Google Shape;4699;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02" name="Google Shape;4702;p68"/>
          <p:cNvGrpSpPr/>
          <p:nvPr/>
        </p:nvGrpSpPr>
        <p:grpSpPr>
          <a:xfrm>
            <a:off x="6840188" y="2276124"/>
            <a:ext cx="1579046" cy="522230"/>
            <a:chOff x="6853641" y="2534077"/>
            <a:chExt cx="1515545" cy="501229"/>
          </a:xfrm>
        </p:grpSpPr>
        <p:grpSp>
          <p:nvGrpSpPr>
            <p:cNvPr id="4703" name="Google Shape;4703;p68"/>
            <p:cNvGrpSpPr/>
            <p:nvPr/>
          </p:nvGrpSpPr>
          <p:grpSpPr>
            <a:xfrm>
              <a:off x="6853641" y="2618923"/>
              <a:ext cx="1515545" cy="324556"/>
              <a:chOff x="6853641" y="2618923"/>
              <a:chExt cx="1515545" cy="324556"/>
            </a:xfrm>
          </p:grpSpPr>
          <p:sp>
            <p:nvSpPr>
              <p:cNvPr id="4704" name="Google Shape;4704;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9" name="Google Shape;4709;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68"/>
          <p:cNvGrpSpPr/>
          <p:nvPr/>
        </p:nvGrpSpPr>
        <p:grpSpPr>
          <a:xfrm>
            <a:off x="3435080" y="3151165"/>
            <a:ext cx="1617976" cy="346616"/>
            <a:chOff x="1808063" y="4294338"/>
            <a:chExt cx="3370782" cy="721817"/>
          </a:xfrm>
        </p:grpSpPr>
        <p:sp>
          <p:nvSpPr>
            <p:cNvPr id="4715" name="Google Shape;4715;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5" name="Google Shape;4725;p68"/>
          <p:cNvGrpSpPr/>
          <p:nvPr/>
        </p:nvGrpSpPr>
        <p:grpSpPr>
          <a:xfrm>
            <a:off x="5261076" y="3817915"/>
            <a:ext cx="1417067" cy="350605"/>
            <a:chOff x="4234950" y="2101012"/>
            <a:chExt cx="4219974" cy="1044090"/>
          </a:xfrm>
        </p:grpSpPr>
        <p:sp>
          <p:nvSpPr>
            <p:cNvPr id="4726" name="Google Shape;4726;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68"/>
          <p:cNvGrpSpPr/>
          <p:nvPr/>
        </p:nvGrpSpPr>
        <p:grpSpPr>
          <a:xfrm>
            <a:off x="6836548" y="1808672"/>
            <a:ext cx="1586327" cy="371557"/>
            <a:chOff x="1247650" y="2075423"/>
            <a:chExt cx="6648477" cy="1557238"/>
          </a:xfrm>
        </p:grpSpPr>
        <p:sp>
          <p:nvSpPr>
            <p:cNvPr id="4743" name="Google Shape;4743;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68"/>
          <p:cNvGrpSpPr/>
          <p:nvPr/>
        </p:nvGrpSpPr>
        <p:grpSpPr>
          <a:xfrm>
            <a:off x="5267818" y="961862"/>
            <a:ext cx="1415601" cy="1648533"/>
            <a:chOff x="1839112" y="2209163"/>
            <a:chExt cx="1918159" cy="2233784"/>
          </a:xfrm>
        </p:grpSpPr>
        <p:sp>
          <p:nvSpPr>
            <p:cNvPr id="4750" name="Google Shape;4750;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53" name="Google Shape;4753;p68"/>
            <p:cNvCxnSpPr>
              <a:stCxn id="4750" idx="6"/>
              <a:endCxn id="475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754" name="Google Shape;4754;p68"/>
            <p:cNvCxnSpPr>
              <a:stCxn id="4751" idx="4"/>
              <a:endCxn id="475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756" name="Google Shape;4756;p68"/>
            <p:cNvCxnSpPr>
              <a:stCxn id="4755" idx="6"/>
              <a:endCxn id="475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757" name="Google Shape;4757;p68"/>
            <p:cNvCxnSpPr>
              <a:stCxn id="4752" idx="4"/>
              <a:endCxn id="475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755" name="Google Shape;4755;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60" name="Google Shape;4760;p68"/>
            <p:cNvCxnSpPr>
              <a:endCxn id="475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61" name="Google Shape;4761;p68"/>
          <p:cNvGrpSpPr/>
          <p:nvPr/>
        </p:nvGrpSpPr>
        <p:grpSpPr>
          <a:xfrm>
            <a:off x="3425084" y="979946"/>
            <a:ext cx="1637968" cy="154942"/>
            <a:chOff x="238125" y="2506075"/>
            <a:chExt cx="7115411" cy="673075"/>
          </a:xfrm>
        </p:grpSpPr>
        <p:sp>
          <p:nvSpPr>
            <p:cNvPr id="4762" name="Google Shape;4762;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68"/>
          <p:cNvGrpSpPr/>
          <p:nvPr/>
        </p:nvGrpSpPr>
        <p:grpSpPr>
          <a:xfrm>
            <a:off x="1965820" y="1294664"/>
            <a:ext cx="1262932" cy="785408"/>
            <a:chOff x="548861" y="389676"/>
            <a:chExt cx="3843371" cy="2390163"/>
          </a:xfrm>
        </p:grpSpPr>
        <p:cxnSp>
          <p:nvCxnSpPr>
            <p:cNvPr id="4768" name="Google Shape;4768;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69" name="Google Shape;4769;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70" name="Google Shape;4770;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71" name="Google Shape;4771;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72" name="Google Shape;4772;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73" name="Google Shape;4773;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74" name="Google Shape;4774;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75" name="Google Shape;4775;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68"/>
          <p:cNvGrpSpPr/>
          <p:nvPr/>
        </p:nvGrpSpPr>
        <p:grpSpPr>
          <a:xfrm>
            <a:off x="753952" y="2401541"/>
            <a:ext cx="1412054" cy="633562"/>
            <a:chOff x="1187400" y="2529299"/>
            <a:chExt cx="6769193" cy="2241903"/>
          </a:xfrm>
        </p:grpSpPr>
        <p:sp>
          <p:nvSpPr>
            <p:cNvPr id="4782" name="Google Shape;4782;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83" name="Google Shape;4783;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84" name="Google Shape;4784;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85" name="Google Shape;4785;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86" name="Google Shape;4786;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87" name="Google Shape;4787;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88" name="Google Shape;4788;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89" name="Google Shape;4789;p68"/>
            <p:cNvCxnSpPr>
              <a:stCxn id="4782" idx="2"/>
              <a:endCxn id="478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90" name="Google Shape;4790;p68"/>
            <p:cNvCxnSpPr>
              <a:stCxn id="4784" idx="0"/>
              <a:endCxn id="478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91" name="Google Shape;4791;p68"/>
            <p:cNvCxnSpPr>
              <a:stCxn id="4784" idx="2"/>
              <a:endCxn id="478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92" name="Google Shape;4792;p68"/>
            <p:cNvCxnSpPr>
              <a:stCxn id="4785" idx="0"/>
              <a:endCxn id="478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93" name="Google Shape;4793;p68"/>
            <p:cNvCxnSpPr>
              <a:stCxn id="4783" idx="2"/>
              <a:endCxn id="478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94" name="Google Shape;4794;p68"/>
            <p:cNvCxnSpPr>
              <a:stCxn id="4787" idx="0"/>
              <a:endCxn id="478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95" name="Google Shape;4795;p68"/>
          <p:cNvGrpSpPr/>
          <p:nvPr/>
        </p:nvGrpSpPr>
        <p:grpSpPr>
          <a:xfrm>
            <a:off x="6840198" y="2894250"/>
            <a:ext cx="1579035" cy="540873"/>
            <a:chOff x="6895650" y="3126697"/>
            <a:chExt cx="1436662" cy="492105"/>
          </a:xfrm>
        </p:grpSpPr>
        <p:sp>
          <p:nvSpPr>
            <p:cNvPr id="4796" name="Google Shape;4796;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1" name="Google Shape;4801;p68"/>
            <p:cNvGrpSpPr/>
            <p:nvPr/>
          </p:nvGrpSpPr>
          <p:grpSpPr>
            <a:xfrm>
              <a:off x="6995957" y="3335810"/>
              <a:ext cx="1230393" cy="71754"/>
              <a:chOff x="6995957" y="3287964"/>
              <a:chExt cx="1230393" cy="71754"/>
            </a:xfrm>
          </p:grpSpPr>
          <p:sp>
            <p:nvSpPr>
              <p:cNvPr id="4802" name="Google Shape;4802;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68"/>
          <p:cNvGrpSpPr/>
          <p:nvPr/>
        </p:nvGrpSpPr>
        <p:grpSpPr>
          <a:xfrm>
            <a:off x="6838780" y="3531013"/>
            <a:ext cx="1581862" cy="650625"/>
            <a:chOff x="6777990" y="3710194"/>
            <a:chExt cx="1646915" cy="677382"/>
          </a:xfrm>
        </p:grpSpPr>
        <p:grpSp>
          <p:nvGrpSpPr>
            <p:cNvPr id="4808" name="Google Shape;4808;p68"/>
            <p:cNvGrpSpPr/>
            <p:nvPr/>
          </p:nvGrpSpPr>
          <p:grpSpPr>
            <a:xfrm>
              <a:off x="6777990" y="3874492"/>
              <a:ext cx="411129" cy="513083"/>
              <a:chOff x="6777990" y="3874492"/>
              <a:chExt cx="411129" cy="513083"/>
            </a:xfrm>
          </p:grpSpPr>
          <p:cxnSp>
            <p:nvCxnSpPr>
              <p:cNvPr id="4809" name="Google Shape;4809;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810" name="Google Shape;4810;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68"/>
            <p:cNvGrpSpPr/>
            <p:nvPr/>
          </p:nvGrpSpPr>
          <p:grpSpPr>
            <a:xfrm>
              <a:off x="7188425" y="3710194"/>
              <a:ext cx="411123" cy="520535"/>
              <a:chOff x="7188425" y="3710194"/>
              <a:chExt cx="411123" cy="520535"/>
            </a:xfrm>
          </p:grpSpPr>
          <p:cxnSp>
            <p:nvCxnSpPr>
              <p:cNvPr id="4812" name="Google Shape;4812;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813" name="Google Shape;4813;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68"/>
            <p:cNvGrpSpPr/>
            <p:nvPr/>
          </p:nvGrpSpPr>
          <p:grpSpPr>
            <a:xfrm>
              <a:off x="7603341" y="3874492"/>
              <a:ext cx="411474" cy="513083"/>
              <a:chOff x="7603341" y="3874492"/>
              <a:chExt cx="411474" cy="513083"/>
            </a:xfrm>
          </p:grpSpPr>
          <p:cxnSp>
            <p:nvCxnSpPr>
              <p:cNvPr id="4815" name="Google Shape;4815;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816" name="Google Shape;4816;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68"/>
            <p:cNvGrpSpPr/>
            <p:nvPr/>
          </p:nvGrpSpPr>
          <p:grpSpPr>
            <a:xfrm>
              <a:off x="8013776" y="3722847"/>
              <a:ext cx="411129" cy="507881"/>
              <a:chOff x="8013776" y="3722847"/>
              <a:chExt cx="411129" cy="507881"/>
            </a:xfrm>
          </p:grpSpPr>
          <p:cxnSp>
            <p:nvCxnSpPr>
              <p:cNvPr id="4818" name="Google Shape;4818;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819" name="Google Shape;4819;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0" name="Google Shape;4820;p68"/>
          <p:cNvGrpSpPr/>
          <p:nvPr/>
        </p:nvGrpSpPr>
        <p:grpSpPr>
          <a:xfrm>
            <a:off x="5258295" y="2703853"/>
            <a:ext cx="1421889" cy="1020603"/>
            <a:chOff x="5190863" y="2824811"/>
            <a:chExt cx="1544860" cy="1108869"/>
          </a:xfrm>
        </p:grpSpPr>
        <p:grpSp>
          <p:nvGrpSpPr>
            <p:cNvPr id="4821" name="Google Shape;4821;p68"/>
            <p:cNvGrpSpPr/>
            <p:nvPr/>
          </p:nvGrpSpPr>
          <p:grpSpPr>
            <a:xfrm>
              <a:off x="5938695" y="3176919"/>
              <a:ext cx="685761" cy="404739"/>
              <a:chOff x="5938695" y="3176919"/>
              <a:chExt cx="685761" cy="404739"/>
            </a:xfrm>
          </p:grpSpPr>
          <p:grpSp>
            <p:nvGrpSpPr>
              <p:cNvPr id="4822" name="Google Shape;4822;p68"/>
              <p:cNvGrpSpPr/>
              <p:nvPr/>
            </p:nvGrpSpPr>
            <p:grpSpPr>
              <a:xfrm>
                <a:off x="5938695" y="3176919"/>
                <a:ext cx="685761" cy="404739"/>
                <a:chOff x="5938695" y="3176919"/>
                <a:chExt cx="685761" cy="404739"/>
              </a:xfrm>
            </p:grpSpPr>
            <p:sp>
              <p:nvSpPr>
                <p:cNvPr id="4823" name="Google Shape;4823;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5" name="Google Shape;4825;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6" name="Google Shape;4826;p68"/>
            <p:cNvGrpSpPr/>
            <p:nvPr/>
          </p:nvGrpSpPr>
          <p:grpSpPr>
            <a:xfrm>
              <a:off x="5305233" y="3176835"/>
              <a:ext cx="685971" cy="404655"/>
              <a:chOff x="5305233" y="3176835"/>
              <a:chExt cx="685971" cy="404655"/>
            </a:xfrm>
          </p:grpSpPr>
          <p:grpSp>
            <p:nvGrpSpPr>
              <p:cNvPr id="4827" name="Google Shape;4827;p68"/>
              <p:cNvGrpSpPr/>
              <p:nvPr/>
            </p:nvGrpSpPr>
            <p:grpSpPr>
              <a:xfrm>
                <a:off x="5305233" y="3176835"/>
                <a:ext cx="685971" cy="404655"/>
                <a:chOff x="5305233" y="3176835"/>
                <a:chExt cx="685971" cy="404655"/>
              </a:xfrm>
            </p:grpSpPr>
            <p:sp>
              <p:nvSpPr>
                <p:cNvPr id="4828" name="Google Shape;4828;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0" name="Google Shape;4830;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1" name="Google Shape;4831;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2" name="Google Shape;4832;p68"/>
            <p:cNvGrpSpPr/>
            <p:nvPr/>
          </p:nvGrpSpPr>
          <p:grpSpPr>
            <a:xfrm>
              <a:off x="5657361" y="2824811"/>
              <a:ext cx="1078361" cy="404655"/>
              <a:chOff x="5657361" y="2824811"/>
              <a:chExt cx="1078361" cy="404655"/>
            </a:xfrm>
          </p:grpSpPr>
          <p:grpSp>
            <p:nvGrpSpPr>
              <p:cNvPr id="4833" name="Google Shape;4833;p68"/>
              <p:cNvGrpSpPr/>
              <p:nvPr/>
            </p:nvGrpSpPr>
            <p:grpSpPr>
              <a:xfrm>
                <a:off x="5657361" y="2824811"/>
                <a:ext cx="1078361" cy="404655"/>
                <a:chOff x="5657361" y="2824811"/>
                <a:chExt cx="1078361" cy="404655"/>
              </a:xfrm>
            </p:grpSpPr>
            <p:grpSp>
              <p:nvGrpSpPr>
                <p:cNvPr id="4834" name="Google Shape;4834;p68"/>
                <p:cNvGrpSpPr/>
                <p:nvPr/>
              </p:nvGrpSpPr>
              <p:grpSpPr>
                <a:xfrm>
                  <a:off x="5938485" y="2824811"/>
                  <a:ext cx="797237" cy="404655"/>
                  <a:chOff x="5938485" y="2824811"/>
                  <a:chExt cx="797237" cy="404655"/>
                </a:xfrm>
              </p:grpSpPr>
              <p:sp>
                <p:nvSpPr>
                  <p:cNvPr id="4835" name="Google Shape;4835;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7" name="Google Shape;4837;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8" name="Google Shape;4838;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9" name="Google Shape;4839;p68"/>
            <p:cNvGrpSpPr/>
            <p:nvPr/>
          </p:nvGrpSpPr>
          <p:grpSpPr>
            <a:xfrm>
              <a:off x="5190863" y="3528942"/>
              <a:ext cx="1078026" cy="404739"/>
              <a:chOff x="5190863" y="3528942"/>
              <a:chExt cx="1078026" cy="404739"/>
            </a:xfrm>
          </p:grpSpPr>
          <p:sp>
            <p:nvSpPr>
              <p:cNvPr id="4840" name="Google Shape;4840;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1" name="Google Shape;4841;p68"/>
              <p:cNvGrpSpPr/>
              <p:nvPr/>
            </p:nvGrpSpPr>
            <p:grpSpPr>
              <a:xfrm>
                <a:off x="5190863" y="3528942"/>
                <a:ext cx="1078026" cy="404739"/>
                <a:chOff x="5190863" y="3528942"/>
                <a:chExt cx="1078026" cy="404739"/>
              </a:xfrm>
            </p:grpSpPr>
            <p:sp>
              <p:nvSpPr>
                <p:cNvPr id="4842" name="Google Shape;4842;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44" name="Google Shape;4844;p68"/>
          <p:cNvGrpSpPr/>
          <p:nvPr/>
        </p:nvGrpSpPr>
        <p:grpSpPr>
          <a:xfrm>
            <a:off x="724302" y="1268321"/>
            <a:ext cx="1086719" cy="879487"/>
            <a:chOff x="803162" y="1474292"/>
            <a:chExt cx="1086719" cy="879487"/>
          </a:xfrm>
        </p:grpSpPr>
        <p:grpSp>
          <p:nvGrpSpPr>
            <p:cNvPr id="4845" name="Google Shape;4845;p68"/>
            <p:cNvGrpSpPr/>
            <p:nvPr/>
          </p:nvGrpSpPr>
          <p:grpSpPr>
            <a:xfrm>
              <a:off x="803162" y="1625948"/>
              <a:ext cx="445856" cy="576579"/>
              <a:chOff x="803162" y="1625948"/>
              <a:chExt cx="445856" cy="576579"/>
            </a:xfrm>
          </p:grpSpPr>
          <p:sp>
            <p:nvSpPr>
              <p:cNvPr id="4846" name="Google Shape;4846;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7" name="Google Shape;4847;p68"/>
              <p:cNvGrpSpPr/>
              <p:nvPr/>
            </p:nvGrpSpPr>
            <p:grpSpPr>
              <a:xfrm>
                <a:off x="1056023" y="1625948"/>
                <a:ext cx="192995" cy="576579"/>
                <a:chOff x="1056023" y="1625948"/>
                <a:chExt cx="192995" cy="576579"/>
              </a:xfrm>
            </p:grpSpPr>
            <p:sp>
              <p:nvSpPr>
                <p:cNvPr id="4848" name="Google Shape;4848;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3" name="Google Shape;4853;p68"/>
            <p:cNvGrpSpPr/>
            <p:nvPr/>
          </p:nvGrpSpPr>
          <p:grpSpPr>
            <a:xfrm>
              <a:off x="1371406" y="1474292"/>
              <a:ext cx="518475" cy="879487"/>
              <a:chOff x="1398231" y="1474292"/>
              <a:chExt cx="518475" cy="879487"/>
            </a:xfrm>
          </p:grpSpPr>
          <p:grpSp>
            <p:nvGrpSpPr>
              <p:cNvPr id="4854" name="Google Shape;4854;p68"/>
              <p:cNvGrpSpPr/>
              <p:nvPr/>
            </p:nvGrpSpPr>
            <p:grpSpPr>
              <a:xfrm>
                <a:off x="1398231" y="1474292"/>
                <a:ext cx="518475" cy="341643"/>
                <a:chOff x="1398231" y="1474292"/>
                <a:chExt cx="518475" cy="341643"/>
              </a:xfrm>
            </p:grpSpPr>
            <p:sp>
              <p:nvSpPr>
                <p:cNvPr id="4855" name="Google Shape;4855;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6" name="Google Shape;4856;p68"/>
                <p:cNvGrpSpPr/>
                <p:nvPr/>
              </p:nvGrpSpPr>
              <p:grpSpPr>
                <a:xfrm>
                  <a:off x="1616453" y="1474292"/>
                  <a:ext cx="300253" cy="341643"/>
                  <a:chOff x="1616453" y="1475379"/>
                  <a:chExt cx="300253" cy="341643"/>
                </a:xfrm>
              </p:grpSpPr>
              <p:sp>
                <p:nvSpPr>
                  <p:cNvPr id="4857" name="Google Shape;4857;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4" name="Google Shape;4864;p68"/>
                  <p:cNvGrpSpPr/>
                  <p:nvPr/>
                </p:nvGrpSpPr>
                <p:grpSpPr>
                  <a:xfrm>
                    <a:off x="1839639" y="1475379"/>
                    <a:ext cx="77067" cy="341643"/>
                    <a:chOff x="1839639" y="1475379"/>
                    <a:chExt cx="77067" cy="341643"/>
                  </a:xfrm>
                </p:grpSpPr>
                <p:sp>
                  <p:nvSpPr>
                    <p:cNvPr id="4865" name="Google Shape;4865;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67" name="Google Shape;4867;p68"/>
              <p:cNvGrpSpPr/>
              <p:nvPr/>
            </p:nvGrpSpPr>
            <p:grpSpPr>
              <a:xfrm>
                <a:off x="1398451" y="2012951"/>
                <a:ext cx="518255" cy="340828"/>
                <a:chOff x="1398451" y="2012951"/>
                <a:chExt cx="518255" cy="340828"/>
              </a:xfrm>
            </p:grpSpPr>
            <p:sp>
              <p:nvSpPr>
                <p:cNvPr id="4868" name="Google Shape;4868;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9" name="Google Shape;4869;p68"/>
                <p:cNvGrpSpPr/>
                <p:nvPr/>
              </p:nvGrpSpPr>
              <p:grpSpPr>
                <a:xfrm>
                  <a:off x="1616453" y="2012951"/>
                  <a:ext cx="300253" cy="340828"/>
                  <a:chOff x="1616453" y="2013538"/>
                  <a:chExt cx="300253" cy="340828"/>
                </a:xfrm>
              </p:grpSpPr>
              <p:sp>
                <p:nvSpPr>
                  <p:cNvPr id="4870" name="Google Shape;4870;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7" name="Google Shape;4877;p68"/>
                  <p:cNvGrpSpPr/>
                  <p:nvPr/>
                </p:nvGrpSpPr>
                <p:grpSpPr>
                  <a:xfrm>
                    <a:off x="1839639" y="2013538"/>
                    <a:ext cx="77067" cy="340828"/>
                    <a:chOff x="1839639" y="2013538"/>
                    <a:chExt cx="77067" cy="340828"/>
                  </a:xfrm>
                </p:grpSpPr>
                <p:sp>
                  <p:nvSpPr>
                    <p:cNvPr id="4878" name="Google Shape;4878;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80" name="Google Shape;4880;p68"/>
          <p:cNvGrpSpPr/>
          <p:nvPr/>
        </p:nvGrpSpPr>
        <p:grpSpPr>
          <a:xfrm>
            <a:off x="721126" y="3399508"/>
            <a:ext cx="1368681" cy="682918"/>
            <a:chOff x="724986" y="3605478"/>
            <a:chExt cx="1368681" cy="682918"/>
          </a:xfrm>
        </p:grpSpPr>
        <p:grpSp>
          <p:nvGrpSpPr>
            <p:cNvPr id="4881" name="Google Shape;4881;p68"/>
            <p:cNvGrpSpPr/>
            <p:nvPr/>
          </p:nvGrpSpPr>
          <p:grpSpPr>
            <a:xfrm>
              <a:off x="1289102" y="3823629"/>
              <a:ext cx="240442" cy="250435"/>
              <a:chOff x="-165066" y="3843615"/>
              <a:chExt cx="221259" cy="230455"/>
            </a:xfrm>
          </p:grpSpPr>
          <p:sp>
            <p:nvSpPr>
              <p:cNvPr id="4882" name="Google Shape;4882;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2" name="Google Shape;4902;p68"/>
            <p:cNvGrpSpPr/>
            <p:nvPr/>
          </p:nvGrpSpPr>
          <p:grpSpPr>
            <a:xfrm>
              <a:off x="724986" y="3605478"/>
              <a:ext cx="1368681" cy="682918"/>
              <a:chOff x="724986" y="3605478"/>
              <a:chExt cx="1368681" cy="682918"/>
            </a:xfrm>
          </p:grpSpPr>
          <p:grpSp>
            <p:nvGrpSpPr>
              <p:cNvPr id="4903" name="Google Shape;4903;p68"/>
              <p:cNvGrpSpPr/>
              <p:nvPr/>
            </p:nvGrpSpPr>
            <p:grpSpPr>
              <a:xfrm>
                <a:off x="1498221" y="4047614"/>
                <a:ext cx="529172" cy="240783"/>
                <a:chOff x="1498221" y="4047614"/>
                <a:chExt cx="529172" cy="240783"/>
              </a:xfrm>
            </p:grpSpPr>
            <p:grpSp>
              <p:nvGrpSpPr>
                <p:cNvPr id="4904" name="Google Shape;4904;p68"/>
                <p:cNvGrpSpPr/>
                <p:nvPr/>
              </p:nvGrpSpPr>
              <p:grpSpPr>
                <a:xfrm>
                  <a:off x="1826655" y="4224370"/>
                  <a:ext cx="200738" cy="25631"/>
                  <a:chOff x="1826655" y="4224370"/>
                  <a:chExt cx="200738" cy="25631"/>
                </a:xfrm>
              </p:grpSpPr>
              <p:sp>
                <p:nvSpPr>
                  <p:cNvPr id="4905" name="Google Shape;4905;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68"/>
                <p:cNvGrpSpPr/>
                <p:nvPr/>
              </p:nvGrpSpPr>
              <p:grpSpPr>
                <a:xfrm>
                  <a:off x="1498221" y="4047614"/>
                  <a:ext cx="328444" cy="240783"/>
                  <a:chOff x="1498221" y="4047614"/>
                  <a:chExt cx="328444" cy="240783"/>
                </a:xfrm>
              </p:grpSpPr>
              <p:sp>
                <p:nvSpPr>
                  <p:cNvPr id="4908" name="Google Shape;4908;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9" name="Google Shape;4909;p68"/>
                  <p:cNvGrpSpPr/>
                  <p:nvPr/>
                </p:nvGrpSpPr>
                <p:grpSpPr>
                  <a:xfrm>
                    <a:off x="1498221" y="4047614"/>
                    <a:ext cx="150566" cy="190416"/>
                    <a:chOff x="1498221" y="4047614"/>
                    <a:chExt cx="150566" cy="190416"/>
                  </a:xfrm>
                </p:grpSpPr>
                <p:sp>
                  <p:nvSpPr>
                    <p:cNvPr id="4910" name="Google Shape;4910;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12" name="Google Shape;4912;p68"/>
              <p:cNvGrpSpPr/>
              <p:nvPr/>
            </p:nvGrpSpPr>
            <p:grpSpPr>
              <a:xfrm>
                <a:off x="1560718" y="3800594"/>
                <a:ext cx="532948" cy="302090"/>
                <a:chOff x="1560718" y="3800594"/>
                <a:chExt cx="532948" cy="302090"/>
              </a:xfrm>
            </p:grpSpPr>
            <p:grpSp>
              <p:nvGrpSpPr>
                <p:cNvPr id="4913" name="Google Shape;4913;p68"/>
                <p:cNvGrpSpPr/>
                <p:nvPr/>
              </p:nvGrpSpPr>
              <p:grpSpPr>
                <a:xfrm>
                  <a:off x="1912179" y="3827344"/>
                  <a:ext cx="181487" cy="25631"/>
                  <a:chOff x="1912179" y="3827344"/>
                  <a:chExt cx="181487" cy="25631"/>
                </a:xfrm>
              </p:grpSpPr>
              <p:sp>
                <p:nvSpPr>
                  <p:cNvPr id="4914" name="Google Shape;4914;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68"/>
                <p:cNvGrpSpPr/>
                <p:nvPr/>
              </p:nvGrpSpPr>
              <p:grpSpPr>
                <a:xfrm>
                  <a:off x="1912179" y="4044505"/>
                  <a:ext cx="181487" cy="25622"/>
                  <a:chOff x="1912179" y="4044506"/>
                  <a:chExt cx="181487" cy="25622"/>
                </a:xfrm>
              </p:grpSpPr>
              <p:sp>
                <p:nvSpPr>
                  <p:cNvPr id="4917" name="Google Shape;4917;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68"/>
                <p:cNvGrpSpPr/>
                <p:nvPr/>
              </p:nvGrpSpPr>
              <p:grpSpPr>
                <a:xfrm>
                  <a:off x="1560718" y="3800594"/>
                  <a:ext cx="351472" cy="302090"/>
                  <a:chOff x="1560718" y="3800594"/>
                  <a:chExt cx="351472" cy="302090"/>
                </a:xfrm>
              </p:grpSpPr>
              <p:grpSp>
                <p:nvGrpSpPr>
                  <p:cNvPr id="4920" name="Google Shape;4920;p68"/>
                  <p:cNvGrpSpPr/>
                  <p:nvPr/>
                </p:nvGrpSpPr>
                <p:grpSpPr>
                  <a:xfrm>
                    <a:off x="1560718" y="3842857"/>
                    <a:ext cx="173586" cy="217131"/>
                    <a:chOff x="1560718" y="3842857"/>
                    <a:chExt cx="173586" cy="217131"/>
                  </a:xfrm>
                </p:grpSpPr>
                <p:sp>
                  <p:nvSpPr>
                    <p:cNvPr id="4921" name="Google Shape;4921;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4" name="Google Shape;4924;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26" name="Google Shape;4926;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7" name="Google Shape;4927;p68"/>
              <p:cNvGrpSpPr/>
              <p:nvPr/>
            </p:nvGrpSpPr>
            <p:grpSpPr>
              <a:xfrm>
                <a:off x="785350" y="3605478"/>
                <a:ext cx="535311" cy="249245"/>
                <a:chOff x="785350" y="3605478"/>
                <a:chExt cx="535311" cy="249245"/>
              </a:xfrm>
            </p:grpSpPr>
            <p:grpSp>
              <p:nvGrpSpPr>
                <p:cNvPr id="4928" name="Google Shape;4928;p68"/>
                <p:cNvGrpSpPr/>
                <p:nvPr/>
              </p:nvGrpSpPr>
              <p:grpSpPr>
                <a:xfrm>
                  <a:off x="785350" y="3605478"/>
                  <a:ext cx="376191" cy="102736"/>
                  <a:chOff x="785350" y="3605478"/>
                  <a:chExt cx="376191" cy="102736"/>
                </a:xfrm>
              </p:grpSpPr>
              <p:sp>
                <p:nvSpPr>
                  <p:cNvPr id="4929" name="Google Shape;4929;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68"/>
                <p:cNvGrpSpPr/>
                <p:nvPr/>
              </p:nvGrpSpPr>
              <p:grpSpPr>
                <a:xfrm>
                  <a:off x="1161530" y="3655851"/>
                  <a:ext cx="159131" cy="198872"/>
                  <a:chOff x="1161530" y="3655851"/>
                  <a:chExt cx="159131" cy="198872"/>
                </a:xfrm>
              </p:grpSpPr>
              <p:sp>
                <p:nvSpPr>
                  <p:cNvPr id="4933" name="Google Shape;4933;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5" name="Google Shape;4935;p68"/>
              <p:cNvGrpSpPr/>
              <p:nvPr/>
            </p:nvGrpSpPr>
            <p:grpSpPr>
              <a:xfrm>
                <a:off x="785350" y="4047614"/>
                <a:ext cx="535311" cy="240783"/>
                <a:chOff x="785350" y="4047614"/>
                <a:chExt cx="535311" cy="240783"/>
              </a:xfrm>
            </p:grpSpPr>
            <p:grpSp>
              <p:nvGrpSpPr>
                <p:cNvPr id="4936" name="Google Shape;4936;p68"/>
                <p:cNvGrpSpPr/>
                <p:nvPr/>
              </p:nvGrpSpPr>
              <p:grpSpPr>
                <a:xfrm>
                  <a:off x="1161636" y="4047614"/>
                  <a:ext cx="159025" cy="190415"/>
                  <a:chOff x="1161636" y="4047614"/>
                  <a:chExt cx="159025" cy="190415"/>
                </a:xfrm>
              </p:grpSpPr>
              <p:sp>
                <p:nvSpPr>
                  <p:cNvPr id="4937" name="Google Shape;4937;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68"/>
                <p:cNvGrpSpPr/>
                <p:nvPr/>
              </p:nvGrpSpPr>
              <p:grpSpPr>
                <a:xfrm>
                  <a:off x="785350" y="4185661"/>
                  <a:ext cx="376191" cy="102736"/>
                  <a:chOff x="785350" y="4185661"/>
                  <a:chExt cx="376191" cy="102736"/>
                </a:xfrm>
              </p:grpSpPr>
              <p:sp>
                <p:nvSpPr>
                  <p:cNvPr id="4940" name="Google Shape;4940;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3" name="Google Shape;4943;p68"/>
              <p:cNvGrpSpPr/>
              <p:nvPr/>
            </p:nvGrpSpPr>
            <p:grpSpPr>
              <a:xfrm>
                <a:off x="1501054" y="3605478"/>
                <a:ext cx="526340" cy="249240"/>
                <a:chOff x="1501054" y="3605478"/>
                <a:chExt cx="526340" cy="249240"/>
              </a:xfrm>
            </p:grpSpPr>
            <p:grpSp>
              <p:nvGrpSpPr>
                <p:cNvPr id="4944" name="Google Shape;4944;p68"/>
                <p:cNvGrpSpPr/>
                <p:nvPr/>
              </p:nvGrpSpPr>
              <p:grpSpPr>
                <a:xfrm>
                  <a:off x="1834208" y="3643867"/>
                  <a:ext cx="193185" cy="25622"/>
                  <a:chOff x="1834208" y="3643867"/>
                  <a:chExt cx="193185" cy="25622"/>
                </a:xfrm>
              </p:grpSpPr>
              <p:sp>
                <p:nvSpPr>
                  <p:cNvPr id="4945" name="Google Shape;4945;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68"/>
                <p:cNvGrpSpPr/>
                <p:nvPr/>
              </p:nvGrpSpPr>
              <p:grpSpPr>
                <a:xfrm>
                  <a:off x="1501054" y="3605478"/>
                  <a:ext cx="333165" cy="249240"/>
                  <a:chOff x="1501054" y="3605478"/>
                  <a:chExt cx="333165" cy="249240"/>
                </a:xfrm>
              </p:grpSpPr>
              <p:sp>
                <p:nvSpPr>
                  <p:cNvPr id="4948" name="Google Shape;4948;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9" name="Google Shape;4949;p68"/>
                  <p:cNvGrpSpPr/>
                  <p:nvPr/>
                </p:nvGrpSpPr>
                <p:grpSpPr>
                  <a:xfrm>
                    <a:off x="1501054" y="3655851"/>
                    <a:ext cx="155286" cy="198867"/>
                    <a:chOff x="1501054" y="3655851"/>
                    <a:chExt cx="155286" cy="198867"/>
                  </a:xfrm>
                </p:grpSpPr>
                <p:sp>
                  <p:nvSpPr>
                    <p:cNvPr id="4950" name="Google Shape;4950;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52" name="Google Shape;4952;p68"/>
              <p:cNvGrpSpPr/>
              <p:nvPr/>
            </p:nvGrpSpPr>
            <p:grpSpPr>
              <a:xfrm>
                <a:off x="724986" y="3800594"/>
                <a:ext cx="532950" cy="302090"/>
                <a:chOff x="724986" y="3800594"/>
                <a:chExt cx="532950" cy="302090"/>
              </a:xfrm>
            </p:grpSpPr>
            <p:grpSp>
              <p:nvGrpSpPr>
                <p:cNvPr id="4953" name="Google Shape;4953;p68"/>
                <p:cNvGrpSpPr/>
                <p:nvPr/>
              </p:nvGrpSpPr>
              <p:grpSpPr>
                <a:xfrm>
                  <a:off x="724986" y="4044367"/>
                  <a:ext cx="181314" cy="25626"/>
                  <a:chOff x="724986" y="4044367"/>
                  <a:chExt cx="181314" cy="25626"/>
                </a:xfrm>
              </p:grpSpPr>
              <p:sp>
                <p:nvSpPr>
                  <p:cNvPr id="4954" name="Google Shape;4954;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 name="Google Shape;4956;p68"/>
                <p:cNvGrpSpPr/>
                <p:nvPr/>
              </p:nvGrpSpPr>
              <p:grpSpPr>
                <a:xfrm>
                  <a:off x="906290" y="3800594"/>
                  <a:ext cx="351646" cy="302090"/>
                  <a:chOff x="906290" y="3800594"/>
                  <a:chExt cx="351646" cy="302090"/>
                </a:xfrm>
              </p:grpSpPr>
              <p:grpSp>
                <p:nvGrpSpPr>
                  <p:cNvPr id="4957" name="Google Shape;4957;p68"/>
                  <p:cNvGrpSpPr/>
                  <p:nvPr/>
                </p:nvGrpSpPr>
                <p:grpSpPr>
                  <a:xfrm>
                    <a:off x="1084172" y="3842857"/>
                    <a:ext cx="173764" cy="217131"/>
                    <a:chOff x="1084172" y="3842857"/>
                    <a:chExt cx="173764" cy="217131"/>
                  </a:xfrm>
                </p:grpSpPr>
                <p:grpSp>
                  <p:nvGrpSpPr>
                    <p:cNvPr id="4958" name="Google Shape;4958;p68"/>
                    <p:cNvGrpSpPr/>
                    <p:nvPr/>
                  </p:nvGrpSpPr>
                  <p:grpSpPr>
                    <a:xfrm>
                      <a:off x="1156862" y="3936509"/>
                      <a:ext cx="101073" cy="25622"/>
                      <a:chOff x="1156862" y="3936509"/>
                      <a:chExt cx="101073" cy="25622"/>
                    </a:xfrm>
                  </p:grpSpPr>
                  <p:sp>
                    <p:nvSpPr>
                      <p:cNvPr id="4959" name="Google Shape;4959;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1" name="Google Shape;4961;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2" name="Google Shape;4962;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68"/>
                <p:cNvGrpSpPr/>
                <p:nvPr/>
              </p:nvGrpSpPr>
              <p:grpSpPr>
                <a:xfrm>
                  <a:off x="724986" y="3830189"/>
                  <a:ext cx="189533" cy="25626"/>
                  <a:chOff x="724986" y="3830189"/>
                  <a:chExt cx="189533" cy="25626"/>
                </a:xfrm>
              </p:grpSpPr>
              <p:sp>
                <p:nvSpPr>
                  <p:cNvPr id="4965" name="Google Shape;4965;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67" name="Google Shape;4967;p68"/>
          <p:cNvGrpSpPr/>
          <p:nvPr/>
        </p:nvGrpSpPr>
        <p:grpSpPr>
          <a:xfrm>
            <a:off x="2249438" y="2249669"/>
            <a:ext cx="948701" cy="935378"/>
            <a:chOff x="2253298" y="2428317"/>
            <a:chExt cx="948701" cy="935378"/>
          </a:xfrm>
        </p:grpSpPr>
        <p:sp>
          <p:nvSpPr>
            <p:cNvPr id="4968" name="Google Shape;4968;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004"/>
        <p:cNvGrpSpPr/>
        <p:nvPr/>
      </p:nvGrpSpPr>
      <p:grpSpPr>
        <a:xfrm>
          <a:off x="0" y="0"/>
          <a:ext cx="0" cy="0"/>
          <a:chOff x="0" y="0"/>
          <a:chExt cx="0" cy="0"/>
        </a:xfrm>
      </p:grpSpPr>
      <p:grpSp>
        <p:nvGrpSpPr>
          <p:cNvPr id="5005" name="Google Shape;5005;p69"/>
          <p:cNvGrpSpPr/>
          <p:nvPr/>
        </p:nvGrpSpPr>
        <p:grpSpPr>
          <a:xfrm>
            <a:off x="3339745" y="952988"/>
            <a:ext cx="2363393" cy="1017867"/>
            <a:chOff x="3292400" y="1219146"/>
            <a:chExt cx="2615240" cy="1110239"/>
          </a:xfrm>
        </p:grpSpPr>
        <p:sp>
          <p:nvSpPr>
            <p:cNvPr id="5006" name="Google Shape;5006;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5007" name="Google Shape;5007;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08" name="Google Shape;5008;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5009" name="Google Shape;5009;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5010" name="Google Shape;5010;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5011" name="Google Shape;5011;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5012" name="Google Shape;5012;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5013" name="Google Shape;5013;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5014" name="Google Shape;5014;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5015" name="Google Shape;5015;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5016" name="Google Shape;5016;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017" name="Google Shape;5017;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018" name="Google Shape;5018;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019" name="Google Shape;5019;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020" name="Google Shape;5020;p69"/>
            <p:cNvGrpSpPr/>
            <p:nvPr/>
          </p:nvGrpSpPr>
          <p:grpSpPr>
            <a:xfrm>
              <a:off x="3748438" y="1378608"/>
              <a:ext cx="2159202" cy="903971"/>
              <a:chOff x="1683525" y="2179850"/>
              <a:chExt cx="4519050" cy="2134525"/>
            </a:xfrm>
          </p:grpSpPr>
          <p:sp>
            <p:nvSpPr>
              <p:cNvPr id="5021" name="Google Shape;5021;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22" name="Google Shape;5022;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23" name="Google Shape;5023;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24" name="Google Shape;5024;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25" name="Google Shape;5025;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26" name="Google Shape;5026;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27" name="Google Shape;5027;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28" name="Google Shape;5028;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29" name="Google Shape;5029;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30" name="Google Shape;5030;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31" name="Google Shape;5031;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5032" name="Google Shape;5032;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5033" name="Google Shape;5033;p69"/>
          <p:cNvGraphicFramePr/>
          <p:nvPr/>
        </p:nvGraphicFramePr>
        <p:xfrm>
          <a:off x="5935838" y="2130461"/>
          <a:ext cx="3000000" cy="3000000"/>
        </p:xfrm>
        <a:graphic>
          <a:graphicData uri="http://schemas.openxmlformats.org/drawingml/2006/table">
            <a:tbl>
              <a:tblPr>
                <a:noFill/>
                <a:tableStyleId>{FD42A805-000F-4937-A1E6-D71B3A252EAB}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034" name="Google Shape;5034;p69"/>
          <p:cNvGrpSpPr/>
          <p:nvPr/>
        </p:nvGrpSpPr>
        <p:grpSpPr>
          <a:xfrm>
            <a:off x="5935948" y="3189058"/>
            <a:ext cx="2496964" cy="1001454"/>
            <a:chOff x="1919611" y="789980"/>
            <a:chExt cx="1474179" cy="606868"/>
          </a:xfrm>
        </p:grpSpPr>
        <p:cxnSp>
          <p:nvCxnSpPr>
            <p:cNvPr id="5035" name="Google Shape;5035;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036" name="Google Shape;5036;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037" name="Google Shape;5037;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038" name="Google Shape;5038;p69"/>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5039" name="Google Shape;5039;p69"/>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5040" name="Google Shape;5040;p69"/>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5041" name="Google Shape;5041;p69"/>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5042" name="Google Shape;5042;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5049" name="Google Shape;5049;p69"/>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050" name="Google Shape;5050;p69"/>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051" name="Google Shape;5051;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9"/>
          <p:cNvGrpSpPr/>
          <p:nvPr/>
        </p:nvGrpSpPr>
        <p:grpSpPr>
          <a:xfrm>
            <a:off x="712562" y="998017"/>
            <a:ext cx="2394370" cy="976502"/>
            <a:chOff x="749309" y="1112739"/>
            <a:chExt cx="2371603" cy="976502"/>
          </a:xfrm>
        </p:grpSpPr>
        <p:sp>
          <p:nvSpPr>
            <p:cNvPr id="5053" name="Google Shape;5053;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85" name="Google Shape;5085;p69"/>
          <p:cNvGraphicFramePr/>
          <p:nvPr/>
        </p:nvGraphicFramePr>
        <p:xfrm>
          <a:off x="5935863" y="996311"/>
          <a:ext cx="3000000" cy="3000000"/>
        </p:xfrm>
        <a:graphic>
          <a:graphicData uri="http://schemas.openxmlformats.org/drawingml/2006/table">
            <a:tbl>
              <a:tblPr>
                <a:noFill/>
                <a:tableStyleId>{FD42A805-000F-4937-A1E6-D71B3A252EAB}</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86" name="Google Shape;5086;p69"/>
          <p:cNvGraphicFramePr/>
          <p:nvPr/>
        </p:nvGraphicFramePr>
        <p:xfrm>
          <a:off x="3342575" y="2130461"/>
          <a:ext cx="3000000" cy="3000000"/>
        </p:xfrm>
        <a:graphic>
          <a:graphicData uri="http://schemas.openxmlformats.org/drawingml/2006/table">
            <a:tbl>
              <a:tblPr>
                <a:noFill/>
                <a:tableStyleId>{FD42A805-000F-4937-A1E6-D71B3A252EAB}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87" name="Google Shape;5087;p69"/>
          <p:cNvGrpSpPr/>
          <p:nvPr/>
        </p:nvGrpSpPr>
        <p:grpSpPr>
          <a:xfrm>
            <a:off x="4086505" y="2517104"/>
            <a:ext cx="1517436" cy="74460"/>
            <a:chOff x="3980086" y="2804397"/>
            <a:chExt cx="1227600" cy="66900"/>
          </a:xfrm>
        </p:grpSpPr>
        <p:sp>
          <p:nvSpPr>
            <p:cNvPr id="5088" name="Google Shape;5088;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69"/>
          <p:cNvGrpSpPr/>
          <p:nvPr/>
        </p:nvGrpSpPr>
        <p:grpSpPr>
          <a:xfrm>
            <a:off x="4711569" y="2809692"/>
            <a:ext cx="892956" cy="74460"/>
            <a:chOff x="3980086" y="2804397"/>
            <a:chExt cx="1227600" cy="66900"/>
          </a:xfrm>
        </p:grpSpPr>
        <p:sp>
          <p:nvSpPr>
            <p:cNvPr id="5091" name="Google Shape;5091;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9"/>
          <p:cNvGrpSpPr/>
          <p:nvPr/>
        </p:nvGrpSpPr>
        <p:grpSpPr>
          <a:xfrm>
            <a:off x="3344661" y="3168575"/>
            <a:ext cx="2363244" cy="1005943"/>
            <a:chOff x="3358415" y="3361302"/>
            <a:chExt cx="2363244" cy="1024695"/>
          </a:xfrm>
        </p:grpSpPr>
        <p:grpSp>
          <p:nvGrpSpPr>
            <p:cNvPr id="5094" name="Google Shape;5094;p69"/>
            <p:cNvGrpSpPr/>
            <p:nvPr/>
          </p:nvGrpSpPr>
          <p:grpSpPr>
            <a:xfrm>
              <a:off x="3358415" y="3361302"/>
              <a:ext cx="441300" cy="1024695"/>
              <a:chOff x="3358415" y="3361302"/>
              <a:chExt cx="441300" cy="1024695"/>
            </a:xfrm>
          </p:grpSpPr>
          <p:sp>
            <p:nvSpPr>
              <p:cNvPr id="5095" name="Google Shape;5095;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69"/>
            <p:cNvGrpSpPr/>
            <p:nvPr/>
          </p:nvGrpSpPr>
          <p:grpSpPr>
            <a:xfrm>
              <a:off x="3838901" y="3361302"/>
              <a:ext cx="441300" cy="1024695"/>
              <a:chOff x="3838901" y="3361302"/>
              <a:chExt cx="441300" cy="1024695"/>
            </a:xfrm>
          </p:grpSpPr>
          <p:sp>
            <p:nvSpPr>
              <p:cNvPr id="5102" name="Google Shape;5102;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69"/>
            <p:cNvGrpSpPr/>
            <p:nvPr/>
          </p:nvGrpSpPr>
          <p:grpSpPr>
            <a:xfrm>
              <a:off x="4319387" y="3361302"/>
              <a:ext cx="441300" cy="1024695"/>
              <a:chOff x="4319387" y="3361302"/>
              <a:chExt cx="441300" cy="1024695"/>
            </a:xfrm>
          </p:grpSpPr>
          <p:sp>
            <p:nvSpPr>
              <p:cNvPr id="5109" name="Google Shape;5109;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69"/>
            <p:cNvGrpSpPr/>
            <p:nvPr/>
          </p:nvGrpSpPr>
          <p:grpSpPr>
            <a:xfrm>
              <a:off x="4799873" y="3361302"/>
              <a:ext cx="441300" cy="1024695"/>
              <a:chOff x="4799873" y="3361302"/>
              <a:chExt cx="441300" cy="1024695"/>
            </a:xfrm>
          </p:grpSpPr>
          <p:sp>
            <p:nvSpPr>
              <p:cNvPr id="5116" name="Google Shape;5116;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69"/>
            <p:cNvGrpSpPr/>
            <p:nvPr/>
          </p:nvGrpSpPr>
          <p:grpSpPr>
            <a:xfrm>
              <a:off x="5280360" y="3361302"/>
              <a:ext cx="441300" cy="1024695"/>
              <a:chOff x="5280360" y="3361302"/>
              <a:chExt cx="441300" cy="1024695"/>
            </a:xfrm>
          </p:grpSpPr>
          <p:sp>
            <p:nvSpPr>
              <p:cNvPr id="5123" name="Google Shape;5123;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129" name="Google Shape;5129;p69"/>
          <p:cNvGraphicFramePr/>
          <p:nvPr/>
        </p:nvGraphicFramePr>
        <p:xfrm>
          <a:off x="711088" y="2130461"/>
          <a:ext cx="3000000" cy="3000000"/>
        </p:xfrm>
        <a:graphic>
          <a:graphicData uri="http://schemas.openxmlformats.org/drawingml/2006/table">
            <a:tbl>
              <a:tblPr>
                <a:noFill/>
                <a:tableStyleId>{FD42A805-000F-4937-A1E6-D71B3A252EAB}</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130" name="Google Shape;5130;p69"/>
          <p:cNvGrpSpPr/>
          <p:nvPr/>
        </p:nvGrpSpPr>
        <p:grpSpPr>
          <a:xfrm>
            <a:off x="712613" y="3180186"/>
            <a:ext cx="2403614" cy="1005900"/>
            <a:chOff x="726450" y="3372825"/>
            <a:chExt cx="2403614" cy="1005900"/>
          </a:xfrm>
        </p:grpSpPr>
        <p:grpSp>
          <p:nvGrpSpPr>
            <p:cNvPr id="5131" name="Google Shape;5131;p69"/>
            <p:cNvGrpSpPr/>
            <p:nvPr/>
          </p:nvGrpSpPr>
          <p:grpSpPr>
            <a:xfrm>
              <a:off x="726450" y="3696000"/>
              <a:ext cx="2403614" cy="500898"/>
              <a:chOff x="726450" y="3696000"/>
              <a:chExt cx="2403614" cy="500898"/>
            </a:xfrm>
          </p:grpSpPr>
          <p:sp>
            <p:nvSpPr>
              <p:cNvPr id="5132" name="Google Shape;5132;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33" name="Google Shape;5133;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134" name="Google Shape;5134;p69"/>
            <p:cNvGrpSpPr/>
            <p:nvPr/>
          </p:nvGrpSpPr>
          <p:grpSpPr>
            <a:xfrm>
              <a:off x="1348050" y="3372825"/>
              <a:ext cx="1720425" cy="1005900"/>
              <a:chOff x="1348050" y="3372825"/>
              <a:chExt cx="1720425" cy="1005900"/>
            </a:xfrm>
          </p:grpSpPr>
          <p:sp>
            <p:nvSpPr>
              <p:cNvPr id="5135" name="Google Shape;5135;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36" name="Google Shape;5136;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37" name="Google Shape;5137;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38" name="Google Shape;5138;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39" name="Google Shape;5139;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140" name="Google Shape;5140;p69"/>
            <p:cNvGrpSpPr/>
            <p:nvPr/>
          </p:nvGrpSpPr>
          <p:grpSpPr>
            <a:xfrm>
              <a:off x="1455707" y="3731058"/>
              <a:ext cx="1491150" cy="417657"/>
              <a:chOff x="1455707" y="3731058"/>
              <a:chExt cx="1491150" cy="417657"/>
            </a:xfrm>
          </p:grpSpPr>
          <p:grpSp>
            <p:nvGrpSpPr>
              <p:cNvPr id="5141" name="Google Shape;5141;p69"/>
              <p:cNvGrpSpPr/>
              <p:nvPr/>
            </p:nvGrpSpPr>
            <p:grpSpPr>
              <a:xfrm>
                <a:off x="1472938" y="3745828"/>
                <a:ext cx="72126" cy="53788"/>
                <a:chOff x="1472938" y="3745828"/>
                <a:chExt cx="72126" cy="53788"/>
              </a:xfrm>
            </p:grpSpPr>
            <p:sp>
              <p:nvSpPr>
                <p:cNvPr id="5142" name="Google Shape;5142;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69"/>
              <p:cNvGrpSpPr/>
              <p:nvPr/>
            </p:nvGrpSpPr>
            <p:grpSpPr>
              <a:xfrm>
                <a:off x="1819181" y="4089633"/>
                <a:ext cx="72126" cy="53788"/>
                <a:chOff x="1819181" y="4089633"/>
                <a:chExt cx="72126" cy="53788"/>
              </a:xfrm>
            </p:grpSpPr>
            <p:sp>
              <p:nvSpPr>
                <p:cNvPr id="5145" name="Google Shape;5145;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69"/>
              <p:cNvGrpSpPr/>
              <p:nvPr/>
            </p:nvGrpSpPr>
            <p:grpSpPr>
              <a:xfrm>
                <a:off x="1455707" y="4084171"/>
                <a:ext cx="64321" cy="64544"/>
                <a:chOff x="1455707" y="4084171"/>
                <a:chExt cx="64321" cy="64544"/>
              </a:xfrm>
            </p:grpSpPr>
            <p:sp>
              <p:nvSpPr>
                <p:cNvPr id="5148" name="Google Shape;5148;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69"/>
              <p:cNvGrpSpPr/>
              <p:nvPr/>
            </p:nvGrpSpPr>
            <p:grpSpPr>
              <a:xfrm>
                <a:off x="1818610" y="3731058"/>
                <a:ext cx="64321" cy="64544"/>
                <a:chOff x="1818610" y="3731058"/>
                <a:chExt cx="64321" cy="64544"/>
              </a:xfrm>
            </p:grpSpPr>
            <p:sp>
              <p:nvSpPr>
                <p:cNvPr id="5151" name="Google Shape;5151;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3" name="Google Shape;5153;p69"/>
              <p:cNvGrpSpPr/>
              <p:nvPr/>
            </p:nvGrpSpPr>
            <p:grpSpPr>
              <a:xfrm>
                <a:off x="2172491" y="4089633"/>
                <a:ext cx="72126" cy="53788"/>
                <a:chOff x="2172491" y="4089633"/>
                <a:chExt cx="72126" cy="53788"/>
              </a:xfrm>
            </p:grpSpPr>
            <p:sp>
              <p:nvSpPr>
                <p:cNvPr id="5154" name="Google Shape;5154;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69"/>
              <p:cNvGrpSpPr/>
              <p:nvPr/>
            </p:nvGrpSpPr>
            <p:grpSpPr>
              <a:xfrm>
                <a:off x="2171920" y="3731058"/>
                <a:ext cx="64321" cy="64544"/>
                <a:chOff x="2171920" y="3731058"/>
                <a:chExt cx="64321" cy="64544"/>
              </a:xfrm>
            </p:grpSpPr>
            <p:sp>
              <p:nvSpPr>
                <p:cNvPr id="5157" name="Google Shape;5157;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9" name="Google Shape;5159;p69"/>
              <p:cNvGrpSpPr/>
              <p:nvPr/>
            </p:nvGrpSpPr>
            <p:grpSpPr>
              <a:xfrm>
                <a:off x="2874730" y="3745828"/>
                <a:ext cx="72126" cy="53788"/>
                <a:chOff x="2874730" y="3745828"/>
                <a:chExt cx="72126" cy="53788"/>
              </a:xfrm>
            </p:grpSpPr>
            <p:sp>
              <p:nvSpPr>
                <p:cNvPr id="5160" name="Google Shape;5160;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9"/>
              <p:cNvGrpSpPr/>
              <p:nvPr/>
            </p:nvGrpSpPr>
            <p:grpSpPr>
              <a:xfrm>
                <a:off x="2878589" y="4081481"/>
                <a:ext cx="64321" cy="64544"/>
                <a:chOff x="2878589" y="4081481"/>
                <a:chExt cx="64321" cy="64544"/>
              </a:xfrm>
            </p:grpSpPr>
            <p:sp>
              <p:nvSpPr>
                <p:cNvPr id="5163" name="Google Shape;5163;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69"/>
              <p:cNvGrpSpPr/>
              <p:nvPr/>
            </p:nvGrpSpPr>
            <p:grpSpPr>
              <a:xfrm>
                <a:off x="2525796" y="4089633"/>
                <a:ext cx="72126" cy="53788"/>
                <a:chOff x="2525796" y="4089633"/>
                <a:chExt cx="72126" cy="53788"/>
              </a:xfrm>
            </p:grpSpPr>
            <p:sp>
              <p:nvSpPr>
                <p:cNvPr id="5166" name="Google Shape;5166;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69"/>
              <p:cNvGrpSpPr/>
              <p:nvPr/>
            </p:nvGrpSpPr>
            <p:grpSpPr>
              <a:xfrm>
                <a:off x="2525225" y="3731058"/>
                <a:ext cx="64321" cy="64544"/>
                <a:chOff x="2525225" y="3731058"/>
                <a:chExt cx="64321" cy="64544"/>
              </a:xfrm>
            </p:grpSpPr>
            <p:sp>
              <p:nvSpPr>
                <p:cNvPr id="5169" name="Google Shape;5169;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174"/>
        <p:cNvGrpSpPr/>
        <p:nvPr/>
      </p:nvGrpSpPr>
      <p:grpSpPr>
        <a:xfrm>
          <a:off x="0" y="0"/>
          <a:ext cx="0" cy="0"/>
          <a:chOff x="0" y="0"/>
          <a:chExt cx="0" cy="0"/>
        </a:xfrm>
      </p:grpSpPr>
      <p:grpSp>
        <p:nvGrpSpPr>
          <p:cNvPr id="5175" name="Google Shape;5175;p70"/>
          <p:cNvGrpSpPr/>
          <p:nvPr/>
        </p:nvGrpSpPr>
        <p:grpSpPr>
          <a:xfrm>
            <a:off x="5780153" y="1859606"/>
            <a:ext cx="671400" cy="674856"/>
            <a:chOff x="5780148" y="1859605"/>
            <a:chExt cx="671400" cy="674856"/>
          </a:xfrm>
        </p:grpSpPr>
        <p:sp>
          <p:nvSpPr>
            <p:cNvPr id="5176" name="Google Shape;5176;p70"/>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0"/>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0"/>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0"/>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70"/>
          <p:cNvGrpSpPr/>
          <p:nvPr/>
        </p:nvGrpSpPr>
        <p:grpSpPr>
          <a:xfrm>
            <a:off x="716996" y="971307"/>
            <a:ext cx="845921" cy="690752"/>
            <a:chOff x="732428" y="1198513"/>
            <a:chExt cx="845921" cy="690752"/>
          </a:xfrm>
        </p:grpSpPr>
        <p:grpSp>
          <p:nvGrpSpPr>
            <p:cNvPr id="5181" name="Google Shape;5181;p70"/>
            <p:cNvGrpSpPr/>
            <p:nvPr/>
          </p:nvGrpSpPr>
          <p:grpSpPr>
            <a:xfrm>
              <a:off x="823030" y="1198513"/>
              <a:ext cx="755319" cy="690752"/>
              <a:chOff x="823030" y="1198513"/>
              <a:chExt cx="755319" cy="690752"/>
            </a:xfrm>
          </p:grpSpPr>
          <p:sp>
            <p:nvSpPr>
              <p:cNvPr id="5182" name="Google Shape;5182;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70"/>
            <p:cNvGrpSpPr/>
            <p:nvPr/>
          </p:nvGrpSpPr>
          <p:grpSpPr>
            <a:xfrm>
              <a:off x="732428" y="1239937"/>
              <a:ext cx="739912" cy="607886"/>
              <a:chOff x="732428" y="1239937"/>
              <a:chExt cx="739912" cy="607886"/>
            </a:xfrm>
          </p:grpSpPr>
          <p:sp>
            <p:nvSpPr>
              <p:cNvPr id="5185" name="Google Shape;5185;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70"/>
            <p:cNvGrpSpPr/>
            <p:nvPr/>
          </p:nvGrpSpPr>
          <p:grpSpPr>
            <a:xfrm>
              <a:off x="732428" y="1277018"/>
              <a:ext cx="702832" cy="533758"/>
              <a:chOff x="732428" y="1277018"/>
              <a:chExt cx="702832" cy="533758"/>
            </a:xfrm>
          </p:grpSpPr>
          <p:sp>
            <p:nvSpPr>
              <p:cNvPr id="5188" name="Google Shape;5188;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70"/>
            <p:cNvGrpSpPr/>
            <p:nvPr/>
          </p:nvGrpSpPr>
          <p:grpSpPr>
            <a:xfrm>
              <a:off x="931170" y="1306653"/>
              <a:ext cx="647179" cy="474455"/>
              <a:chOff x="931170" y="1306653"/>
              <a:chExt cx="647179" cy="474455"/>
            </a:xfrm>
          </p:grpSpPr>
          <p:sp>
            <p:nvSpPr>
              <p:cNvPr id="5191" name="Google Shape;5191;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3" name="Google Shape;5193;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70"/>
          <p:cNvGrpSpPr/>
          <p:nvPr/>
        </p:nvGrpSpPr>
        <p:grpSpPr>
          <a:xfrm>
            <a:off x="3948605" y="971313"/>
            <a:ext cx="634656" cy="699982"/>
            <a:chOff x="5985650" y="2860025"/>
            <a:chExt cx="1396075" cy="1539775"/>
          </a:xfrm>
        </p:grpSpPr>
        <p:sp>
          <p:nvSpPr>
            <p:cNvPr id="5195" name="Google Shape;5195;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70"/>
          <p:cNvGrpSpPr/>
          <p:nvPr/>
        </p:nvGrpSpPr>
        <p:grpSpPr>
          <a:xfrm>
            <a:off x="4704254" y="971307"/>
            <a:ext cx="725845" cy="699975"/>
            <a:chOff x="4249973" y="1201875"/>
            <a:chExt cx="1958568" cy="1888762"/>
          </a:xfrm>
        </p:grpSpPr>
        <p:sp>
          <p:nvSpPr>
            <p:cNvPr id="5228" name="Google Shape;5228;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9" name="Google Shape;5229;p70"/>
            <p:cNvGrpSpPr/>
            <p:nvPr/>
          </p:nvGrpSpPr>
          <p:grpSpPr>
            <a:xfrm>
              <a:off x="5853086" y="1789142"/>
              <a:ext cx="355454" cy="1048099"/>
              <a:chOff x="5576108" y="2016725"/>
              <a:chExt cx="565200" cy="1666560"/>
            </a:xfrm>
          </p:grpSpPr>
          <p:sp>
            <p:nvSpPr>
              <p:cNvPr id="5230" name="Google Shape;5230;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31" name="Google Shape;5231;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70"/>
            <p:cNvGrpSpPr/>
            <p:nvPr/>
          </p:nvGrpSpPr>
          <p:grpSpPr>
            <a:xfrm>
              <a:off x="4869455" y="2691676"/>
              <a:ext cx="1013897" cy="398961"/>
              <a:chOff x="4012057" y="3451825"/>
              <a:chExt cx="1612175" cy="634379"/>
            </a:xfrm>
          </p:grpSpPr>
          <p:sp>
            <p:nvSpPr>
              <p:cNvPr id="5233" name="Google Shape;5233;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34" name="Google Shape;5234;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70"/>
            <p:cNvGrpSpPr/>
            <p:nvPr/>
          </p:nvGrpSpPr>
          <p:grpSpPr>
            <a:xfrm>
              <a:off x="4276937" y="2155961"/>
              <a:ext cx="651965" cy="891358"/>
              <a:chOff x="3069908" y="2599997"/>
              <a:chExt cx="1036675" cy="1417328"/>
            </a:xfrm>
          </p:grpSpPr>
          <p:sp>
            <p:nvSpPr>
              <p:cNvPr id="5236" name="Google Shape;5236;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37" name="Google Shape;5237;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70"/>
            <p:cNvGrpSpPr/>
            <p:nvPr/>
          </p:nvGrpSpPr>
          <p:grpSpPr>
            <a:xfrm>
              <a:off x="5054918" y="1201875"/>
              <a:ext cx="999548" cy="602711"/>
              <a:chOff x="4306958" y="1082925"/>
              <a:chExt cx="1589359" cy="958358"/>
            </a:xfrm>
          </p:grpSpPr>
          <p:sp>
            <p:nvSpPr>
              <p:cNvPr id="5239" name="Google Shape;5239;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40" name="Google Shape;5240;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1" name="Google Shape;5241;p70"/>
            <p:cNvGrpSpPr/>
            <p:nvPr/>
          </p:nvGrpSpPr>
          <p:grpSpPr>
            <a:xfrm>
              <a:off x="4249973" y="1303451"/>
              <a:ext cx="799317" cy="841334"/>
              <a:chOff x="3027033" y="1244439"/>
              <a:chExt cx="1270977" cy="1337786"/>
            </a:xfrm>
          </p:grpSpPr>
          <p:sp>
            <p:nvSpPr>
              <p:cNvPr id="5242" name="Google Shape;5242;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43" name="Google Shape;5243;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4" name="Google Shape;5244;p70"/>
          <p:cNvGrpSpPr/>
          <p:nvPr/>
        </p:nvGrpSpPr>
        <p:grpSpPr>
          <a:xfrm>
            <a:off x="4057119" y="1858087"/>
            <a:ext cx="750769" cy="683784"/>
            <a:chOff x="4204684" y="2104422"/>
            <a:chExt cx="699822" cy="637382"/>
          </a:xfrm>
        </p:grpSpPr>
        <p:grpSp>
          <p:nvGrpSpPr>
            <p:cNvPr id="5245" name="Google Shape;5245;p70"/>
            <p:cNvGrpSpPr/>
            <p:nvPr/>
          </p:nvGrpSpPr>
          <p:grpSpPr>
            <a:xfrm>
              <a:off x="4204684" y="2430067"/>
              <a:ext cx="342957" cy="311738"/>
              <a:chOff x="4204684" y="2430067"/>
              <a:chExt cx="342957" cy="311738"/>
            </a:xfrm>
          </p:grpSpPr>
          <p:sp>
            <p:nvSpPr>
              <p:cNvPr id="5246" name="Google Shape;5246;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70"/>
            <p:cNvGrpSpPr/>
            <p:nvPr/>
          </p:nvGrpSpPr>
          <p:grpSpPr>
            <a:xfrm>
              <a:off x="4561586" y="2430067"/>
              <a:ext cx="342920" cy="311738"/>
              <a:chOff x="4561586" y="2430067"/>
              <a:chExt cx="342920" cy="311738"/>
            </a:xfrm>
          </p:grpSpPr>
          <p:sp>
            <p:nvSpPr>
              <p:cNvPr id="5249" name="Google Shape;5249;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70"/>
            <p:cNvGrpSpPr/>
            <p:nvPr/>
          </p:nvGrpSpPr>
          <p:grpSpPr>
            <a:xfrm>
              <a:off x="4561586" y="2104422"/>
              <a:ext cx="342920" cy="311738"/>
              <a:chOff x="4561586" y="2104422"/>
              <a:chExt cx="342920" cy="311738"/>
            </a:xfrm>
          </p:grpSpPr>
          <p:sp>
            <p:nvSpPr>
              <p:cNvPr id="5252" name="Google Shape;5252;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70"/>
            <p:cNvGrpSpPr/>
            <p:nvPr/>
          </p:nvGrpSpPr>
          <p:grpSpPr>
            <a:xfrm>
              <a:off x="4204684" y="2104422"/>
              <a:ext cx="342957" cy="311664"/>
              <a:chOff x="4204684" y="2104422"/>
              <a:chExt cx="342957" cy="311664"/>
            </a:xfrm>
          </p:grpSpPr>
          <p:sp>
            <p:nvSpPr>
              <p:cNvPr id="5255" name="Google Shape;5255;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57" name="Google Shape;5257;p70"/>
          <p:cNvGrpSpPr/>
          <p:nvPr/>
        </p:nvGrpSpPr>
        <p:grpSpPr>
          <a:xfrm>
            <a:off x="5521552" y="971301"/>
            <a:ext cx="660591" cy="688867"/>
            <a:chOff x="5830645" y="1267368"/>
            <a:chExt cx="530340" cy="553040"/>
          </a:xfrm>
        </p:grpSpPr>
        <p:sp>
          <p:nvSpPr>
            <p:cNvPr id="5258" name="Google Shape;5258;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9" name="Google Shape;5259;p70"/>
            <p:cNvGrpSpPr/>
            <p:nvPr/>
          </p:nvGrpSpPr>
          <p:grpSpPr>
            <a:xfrm>
              <a:off x="5830645" y="1267368"/>
              <a:ext cx="259743" cy="269909"/>
              <a:chOff x="5830645" y="1267368"/>
              <a:chExt cx="259743" cy="269909"/>
            </a:xfrm>
          </p:grpSpPr>
          <p:sp>
            <p:nvSpPr>
              <p:cNvPr id="5260" name="Google Shape;5260;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70"/>
            <p:cNvGrpSpPr/>
            <p:nvPr/>
          </p:nvGrpSpPr>
          <p:grpSpPr>
            <a:xfrm>
              <a:off x="6101293" y="1267368"/>
              <a:ext cx="259692" cy="269909"/>
              <a:chOff x="6101293" y="1267368"/>
              <a:chExt cx="259692" cy="269909"/>
            </a:xfrm>
          </p:grpSpPr>
          <p:sp>
            <p:nvSpPr>
              <p:cNvPr id="5263" name="Google Shape;5263;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70"/>
            <p:cNvGrpSpPr/>
            <p:nvPr/>
          </p:nvGrpSpPr>
          <p:grpSpPr>
            <a:xfrm>
              <a:off x="5830645" y="1550500"/>
              <a:ext cx="259692" cy="269909"/>
              <a:chOff x="5830645" y="1550500"/>
              <a:chExt cx="259692" cy="269909"/>
            </a:xfrm>
          </p:grpSpPr>
          <p:sp>
            <p:nvSpPr>
              <p:cNvPr id="5266" name="Google Shape;5266;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70"/>
            <p:cNvGrpSpPr/>
            <p:nvPr/>
          </p:nvGrpSpPr>
          <p:grpSpPr>
            <a:xfrm>
              <a:off x="6101293" y="1550500"/>
              <a:ext cx="259692" cy="269909"/>
              <a:chOff x="6101293" y="1550500"/>
              <a:chExt cx="259692" cy="269909"/>
            </a:xfrm>
          </p:grpSpPr>
          <p:sp>
            <p:nvSpPr>
              <p:cNvPr id="5269" name="Google Shape;5269;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1" name="Google Shape;5271;p70"/>
          <p:cNvGrpSpPr/>
          <p:nvPr/>
        </p:nvGrpSpPr>
        <p:grpSpPr>
          <a:xfrm>
            <a:off x="723705" y="1861761"/>
            <a:ext cx="697154" cy="679574"/>
            <a:chOff x="2679875" y="2361475"/>
            <a:chExt cx="780425" cy="760575"/>
          </a:xfrm>
        </p:grpSpPr>
        <p:sp>
          <p:nvSpPr>
            <p:cNvPr id="5272" name="Google Shape;5272;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70"/>
          <p:cNvGrpSpPr/>
          <p:nvPr/>
        </p:nvGrpSpPr>
        <p:grpSpPr>
          <a:xfrm>
            <a:off x="3122864" y="971353"/>
            <a:ext cx="735829" cy="684547"/>
            <a:chOff x="3351965" y="1148808"/>
            <a:chExt cx="750770" cy="698375"/>
          </a:xfrm>
        </p:grpSpPr>
        <p:grpSp>
          <p:nvGrpSpPr>
            <p:cNvPr id="5279" name="Google Shape;5279;p70"/>
            <p:cNvGrpSpPr/>
            <p:nvPr/>
          </p:nvGrpSpPr>
          <p:grpSpPr>
            <a:xfrm>
              <a:off x="3586796" y="1148808"/>
              <a:ext cx="294857" cy="286830"/>
              <a:chOff x="3750225" y="1774000"/>
              <a:chExt cx="149575" cy="145525"/>
            </a:xfrm>
          </p:grpSpPr>
          <p:sp>
            <p:nvSpPr>
              <p:cNvPr id="5280" name="Google Shape;5280;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70"/>
            <p:cNvGrpSpPr/>
            <p:nvPr/>
          </p:nvGrpSpPr>
          <p:grpSpPr>
            <a:xfrm>
              <a:off x="3779245" y="1375768"/>
              <a:ext cx="323490" cy="286978"/>
              <a:chOff x="3847850" y="1889150"/>
              <a:chExt cx="164100" cy="145600"/>
            </a:xfrm>
          </p:grpSpPr>
          <p:sp>
            <p:nvSpPr>
              <p:cNvPr id="5283" name="Google Shape;5283;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5" name="Google Shape;5285;p70"/>
            <p:cNvGrpSpPr/>
            <p:nvPr/>
          </p:nvGrpSpPr>
          <p:grpSpPr>
            <a:xfrm>
              <a:off x="3351965" y="1330435"/>
              <a:ext cx="295449" cy="285401"/>
              <a:chOff x="3631100" y="1866150"/>
              <a:chExt cx="149875" cy="144800"/>
            </a:xfrm>
          </p:grpSpPr>
          <p:sp>
            <p:nvSpPr>
              <p:cNvPr id="5286" name="Google Shape;5286;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70"/>
            <p:cNvGrpSpPr/>
            <p:nvPr/>
          </p:nvGrpSpPr>
          <p:grpSpPr>
            <a:xfrm>
              <a:off x="3548208" y="1560352"/>
              <a:ext cx="294808" cy="286830"/>
              <a:chOff x="3730650" y="1982800"/>
              <a:chExt cx="149550" cy="145525"/>
            </a:xfrm>
          </p:grpSpPr>
          <p:sp>
            <p:nvSpPr>
              <p:cNvPr id="5289" name="Google Shape;5289;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1" name="Google Shape;5291;p70"/>
          <p:cNvGrpSpPr/>
          <p:nvPr/>
        </p:nvGrpSpPr>
        <p:grpSpPr>
          <a:xfrm>
            <a:off x="7624517" y="971307"/>
            <a:ext cx="804565" cy="677795"/>
            <a:chOff x="7636443" y="1204988"/>
            <a:chExt cx="804565" cy="677795"/>
          </a:xfrm>
        </p:grpSpPr>
        <p:grpSp>
          <p:nvGrpSpPr>
            <p:cNvPr id="5292" name="Google Shape;5292;p70"/>
            <p:cNvGrpSpPr/>
            <p:nvPr/>
          </p:nvGrpSpPr>
          <p:grpSpPr>
            <a:xfrm>
              <a:off x="7636443" y="1509705"/>
              <a:ext cx="804565" cy="373078"/>
              <a:chOff x="7636443" y="1509705"/>
              <a:chExt cx="804565" cy="373078"/>
            </a:xfrm>
          </p:grpSpPr>
          <p:sp>
            <p:nvSpPr>
              <p:cNvPr id="5293" name="Google Shape;5293;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70"/>
            <p:cNvGrpSpPr/>
            <p:nvPr/>
          </p:nvGrpSpPr>
          <p:grpSpPr>
            <a:xfrm>
              <a:off x="7636443" y="1408133"/>
              <a:ext cx="804565" cy="373078"/>
              <a:chOff x="7636443" y="1408133"/>
              <a:chExt cx="804565" cy="373078"/>
            </a:xfrm>
          </p:grpSpPr>
          <p:sp>
            <p:nvSpPr>
              <p:cNvPr id="5296" name="Google Shape;5296;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70"/>
            <p:cNvGrpSpPr/>
            <p:nvPr/>
          </p:nvGrpSpPr>
          <p:grpSpPr>
            <a:xfrm>
              <a:off x="7636443" y="1306560"/>
              <a:ext cx="804565" cy="373078"/>
              <a:chOff x="7636443" y="1306560"/>
              <a:chExt cx="804565" cy="373078"/>
            </a:xfrm>
          </p:grpSpPr>
          <p:sp>
            <p:nvSpPr>
              <p:cNvPr id="5299" name="Google Shape;5299;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70"/>
            <p:cNvGrpSpPr/>
            <p:nvPr/>
          </p:nvGrpSpPr>
          <p:grpSpPr>
            <a:xfrm>
              <a:off x="7636443" y="1204988"/>
              <a:ext cx="804565" cy="373078"/>
              <a:chOff x="7636443" y="1204988"/>
              <a:chExt cx="804565" cy="373078"/>
            </a:xfrm>
          </p:grpSpPr>
          <p:sp>
            <p:nvSpPr>
              <p:cNvPr id="5302" name="Google Shape;5302;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4" name="Google Shape;5304;p70"/>
          <p:cNvGrpSpPr/>
          <p:nvPr/>
        </p:nvGrpSpPr>
        <p:grpSpPr>
          <a:xfrm>
            <a:off x="4963363" y="1878721"/>
            <a:ext cx="661339" cy="661188"/>
            <a:chOff x="3990000" y="975400"/>
            <a:chExt cx="3934200" cy="3933300"/>
          </a:xfrm>
        </p:grpSpPr>
        <p:sp>
          <p:nvSpPr>
            <p:cNvPr id="5305" name="Google Shape;5305;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70"/>
          <p:cNvGrpSpPr/>
          <p:nvPr/>
        </p:nvGrpSpPr>
        <p:grpSpPr>
          <a:xfrm>
            <a:off x="6607011" y="1857359"/>
            <a:ext cx="868881" cy="684241"/>
            <a:chOff x="6598259" y="2078634"/>
            <a:chExt cx="868881" cy="684241"/>
          </a:xfrm>
        </p:grpSpPr>
        <p:sp>
          <p:nvSpPr>
            <p:cNvPr id="5310" name="Google Shape;5310;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6" name="Google Shape;5316;p70"/>
            <p:cNvGrpSpPr/>
            <p:nvPr/>
          </p:nvGrpSpPr>
          <p:grpSpPr>
            <a:xfrm>
              <a:off x="6808175" y="2078634"/>
              <a:ext cx="452229" cy="684241"/>
              <a:chOff x="6808175" y="2078634"/>
              <a:chExt cx="452229" cy="684241"/>
            </a:xfrm>
          </p:grpSpPr>
          <p:sp>
            <p:nvSpPr>
              <p:cNvPr id="5317" name="Google Shape;5317;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3" name="Google Shape;5323;p70"/>
              <p:cNvGrpSpPr/>
              <p:nvPr/>
            </p:nvGrpSpPr>
            <p:grpSpPr>
              <a:xfrm>
                <a:off x="6821586" y="2078634"/>
                <a:ext cx="426871" cy="684241"/>
                <a:chOff x="6821586" y="2078634"/>
                <a:chExt cx="426871" cy="684241"/>
              </a:xfrm>
            </p:grpSpPr>
            <p:grpSp>
              <p:nvGrpSpPr>
                <p:cNvPr id="5324" name="Google Shape;5324;p70"/>
                <p:cNvGrpSpPr/>
                <p:nvPr/>
              </p:nvGrpSpPr>
              <p:grpSpPr>
                <a:xfrm>
                  <a:off x="6821586" y="2078634"/>
                  <a:ext cx="426871" cy="684241"/>
                  <a:chOff x="6821586" y="2078634"/>
                  <a:chExt cx="426871" cy="684241"/>
                </a:xfrm>
              </p:grpSpPr>
              <p:sp>
                <p:nvSpPr>
                  <p:cNvPr id="5325" name="Google Shape;5325;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4" name="Google Shape;5344;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50" name="Google Shape;5350;p70"/>
          <p:cNvGrpSpPr/>
          <p:nvPr/>
        </p:nvGrpSpPr>
        <p:grpSpPr>
          <a:xfrm>
            <a:off x="716994" y="3531369"/>
            <a:ext cx="1340789" cy="640830"/>
            <a:chOff x="238125" y="1151100"/>
            <a:chExt cx="7139450" cy="3412300"/>
          </a:xfrm>
        </p:grpSpPr>
        <p:sp>
          <p:nvSpPr>
            <p:cNvPr id="5351" name="Google Shape;5351;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70"/>
          <p:cNvGrpSpPr/>
          <p:nvPr/>
        </p:nvGrpSpPr>
        <p:grpSpPr>
          <a:xfrm>
            <a:off x="5584217" y="2734650"/>
            <a:ext cx="985357" cy="585764"/>
            <a:chOff x="5145061" y="2881789"/>
            <a:chExt cx="1107641" cy="658458"/>
          </a:xfrm>
        </p:grpSpPr>
        <p:grpSp>
          <p:nvGrpSpPr>
            <p:cNvPr id="5364" name="Google Shape;5364;p70"/>
            <p:cNvGrpSpPr/>
            <p:nvPr/>
          </p:nvGrpSpPr>
          <p:grpSpPr>
            <a:xfrm>
              <a:off x="5722989" y="3244587"/>
              <a:ext cx="529713" cy="295659"/>
              <a:chOff x="5722989" y="3244587"/>
              <a:chExt cx="529713" cy="295659"/>
            </a:xfrm>
          </p:grpSpPr>
          <p:sp>
            <p:nvSpPr>
              <p:cNvPr id="5365" name="Google Shape;5365;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66" name="Google Shape;5366;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67" name="Google Shape;5367;p70"/>
            <p:cNvGrpSpPr/>
            <p:nvPr/>
          </p:nvGrpSpPr>
          <p:grpSpPr>
            <a:xfrm>
              <a:off x="5145061" y="3244587"/>
              <a:ext cx="536807" cy="295659"/>
              <a:chOff x="5145061" y="3244587"/>
              <a:chExt cx="536807" cy="295659"/>
            </a:xfrm>
          </p:grpSpPr>
          <p:sp>
            <p:nvSpPr>
              <p:cNvPr id="5368" name="Google Shape;5368;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69" name="Google Shape;5369;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70" name="Google Shape;5370;p70"/>
            <p:cNvGrpSpPr/>
            <p:nvPr/>
          </p:nvGrpSpPr>
          <p:grpSpPr>
            <a:xfrm>
              <a:off x="5341327" y="2898245"/>
              <a:ext cx="532309" cy="614891"/>
              <a:chOff x="5341327" y="2898245"/>
              <a:chExt cx="532309" cy="614891"/>
            </a:xfrm>
          </p:grpSpPr>
          <p:sp>
            <p:nvSpPr>
              <p:cNvPr id="5371" name="Google Shape;5371;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72" name="Google Shape;5372;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73" name="Google Shape;5373;p70"/>
            <p:cNvGrpSpPr/>
            <p:nvPr/>
          </p:nvGrpSpPr>
          <p:grpSpPr>
            <a:xfrm>
              <a:off x="5532290" y="2881789"/>
              <a:ext cx="620516" cy="305456"/>
              <a:chOff x="5532290" y="2881789"/>
              <a:chExt cx="620516" cy="305456"/>
            </a:xfrm>
          </p:grpSpPr>
          <p:sp>
            <p:nvSpPr>
              <p:cNvPr id="5374" name="Google Shape;5374;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75" name="Google Shape;5375;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76" name="Google Shape;5376;p70"/>
          <p:cNvGrpSpPr/>
          <p:nvPr/>
        </p:nvGrpSpPr>
        <p:grpSpPr>
          <a:xfrm>
            <a:off x="8163140" y="3526708"/>
            <a:ext cx="269068" cy="645491"/>
            <a:chOff x="7026852" y="3311869"/>
            <a:chExt cx="434331" cy="1041954"/>
          </a:xfrm>
        </p:grpSpPr>
        <p:sp>
          <p:nvSpPr>
            <p:cNvPr id="5377" name="Google Shape;5377;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70"/>
          <p:cNvGrpSpPr/>
          <p:nvPr/>
        </p:nvGrpSpPr>
        <p:grpSpPr>
          <a:xfrm>
            <a:off x="6179721" y="3565945"/>
            <a:ext cx="293882" cy="293836"/>
            <a:chOff x="4873519" y="3311869"/>
            <a:chExt cx="499374" cy="499296"/>
          </a:xfrm>
        </p:grpSpPr>
        <p:sp>
          <p:nvSpPr>
            <p:cNvPr id="5381" name="Google Shape;5381;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70"/>
          <p:cNvGrpSpPr/>
          <p:nvPr/>
        </p:nvGrpSpPr>
        <p:grpSpPr>
          <a:xfrm>
            <a:off x="6179721" y="3878317"/>
            <a:ext cx="293882" cy="293882"/>
            <a:chOff x="4873519" y="3875839"/>
            <a:chExt cx="499374" cy="499374"/>
          </a:xfrm>
        </p:grpSpPr>
        <p:sp>
          <p:nvSpPr>
            <p:cNvPr id="5384" name="Google Shape;5384;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6" name="Google Shape;5386;p70"/>
          <p:cNvGrpSpPr/>
          <p:nvPr/>
        </p:nvGrpSpPr>
        <p:grpSpPr>
          <a:xfrm>
            <a:off x="2410248" y="1850269"/>
            <a:ext cx="698104" cy="698208"/>
            <a:chOff x="2565073" y="2075876"/>
            <a:chExt cx="672482" cy="672518"/>
          </a:xfrm>
        </p:grpSpPr>
        <p:sp>
          <p:nvSpPr>
            <p:cNvPr id="5387" name="Google Shape;5387;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70"/>
          <p:cNvGrpSpPr/>
          <p:nvPr/>
        </p:nvGrpSpPr>
        <p:grpSpPr>
          <a:xfrm>
            <a:off x="5633660" y="3534870"/>
            <a:ext cx="438354" cy="637329"/>
            <a:chOff x="1697726" y="3244179"/>
            <a:chExt cx="788124" cy="1146069"/>
          </a:xfrm>
        </p:grpSpPr>
        <p:sp>
          <p:nvSpPr>
            <p:cNvPr id="5394" name="Google Shape;5394;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6" name="Google Shape;5396;p70"/>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7" name="Google Shape;5397;p70"/>
          <p:cNvGrpSpPr/>
          <p:nvPr/>
        </p:nvGrpSpPr>
        <p:grpSpPr>
          <a:xfrm>
            <a:off x="7634874" y="1863232"/>
            <a:ext cx="799565" cy="670282"/>
            <a:chOff x="7617850" y="2063282"/>
            <a:chExt cx="799565" cy="670282"/>
          </a:xfrm>
        </p:grpSpPr>
        <p:cxnSp>
          <p:nvCxnSpPr>
            <p:cNvPr id="5398" name="Google Shape;5398;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99" name="Google Shape;5399;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00" name="Google Shape;5400;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01" name="Google Shape;5401;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402" name="Google Shape;5402;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403" name="Google Shape;5403;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404" name="Google Shape;5404;p70"/>
            <p:cNvGrpSpPr/>
            <p:nvPr/>
          </p:nvGrpSpPr>
          <p:grpSpPr>
            <a:xfrm>
              <a:off x="7734309" y="2063282"/>
              <a:ext cx="570957" cy="620095"/>
              <a:chOff x="7734309" y="2063282"/>
              <a:chExt cx="570957" cy="620095"/>
            </a:xfrm>
          </p:grpSpPr>
          <p:grpSp>
            <p:nvGrpSpPr>
              <p:cNvPr id="5405" name="Google Shape;5405;p70"/>
              <p:cNvGrpSpPr/>
              <p:nvPr/>
            </p:nvGrpSpPr>
            <p:grpSpPr>
              <a:xfrm>
                <a:off x="8031573" y="2063282"/>
                <a:ext cx="273693" cy="620095"/>
                <a:chOff x="8031573" y="2063282"/>
                <a:chExt cx="273693" cy="620095"/>
              </a:xfrm>
            </p:grpSpPr>
            <p:sp>
              <p:nvSpPr>
                <p:cNvPr id="5406" name="Google Shape;5406;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0" name="Google Shape;5410;p70"/>
              <p:cNvGrpSpPr/>
              <p:nvPr/>
            </p:nvGrpSpPr>
            <p:grpSpPr>
              <a:xfrm flipH="1">
                <a:off x="7734309" y="2063282"/>
                <a:ext cx="273693" cy="620095"/>
                <a:chOff x="8031573" y="2063282"/>
                <a:chExt cx="273693" cy="620095"/>
              </a:xfrm>
            </p:grpSpPr>
            <p:sp>
              <p:nvSpPr>
                <p:cNvPr id="5411" name="Google Shape;5411;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415" name="Google Shape;5415;p70"/>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7" name="Google Shape;5417;p70"/>
          <p:cNvGrpSpPr/>
          <p:nvPr/>
        </p:nvGrpSpPr>
        <p:grpSpPr>
          <a:xfrm>
            <a:off x="7821480" y="2716716"/>
            <a:ext cx="602567" cy="601884"/>
            <a:chOff x="1186975" y="238125"/>
            <a:chExt cx="5244275" cy="5238325"/>
          </a:xfrm>
        </p:grpSpPr>
        <p:sp>
          <p:nvSpPr>
            <p:cNvPr id="5418" name="Google Shape;5418;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2" name="Google Shape;5422;p70"/>
          <p:cNvGrpSpPr/>
          <p:nvPr/>
        </p:nvGrpSpPr>
        <p:grpSpPr>
          <a:xfrm>
            <a:off x="3264218" y="1856199"/>
            <a:ext cx="651848" cy="687338"/>
            <a:chOff x="3400515" y="2056248"/>
            <a:chExt cx="698134" cy="735987"/>
          </a:xfrm>
        </p:grpSpPr>
        <p:grpSp>
          <p:nvGrpSpPr>
            <p:cNvPr id="5423" name="Google Shape;5423;p70"/>
            <p:cNvGrpSpPr/>
            <p:nvPr/>
          </p:nvGrpSpPr>
          <p:grpSpPr>
            <a:xfrm>
              <a:off x="3400515" y="2283913"/>
              <a:ext cx="312919" cy="219900"/>
              <a:chOff x="3400515" y="2283913"/>
              <a:chExt cx="312919" cy="219900"/>
            </a:xfrm>
          </p:grpSpPr>
          <p:sp>
            <p:nvSpPr>
              <p:cNvPr id="5424" name="Google Shape;5424;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25" name="Google Shape;5425;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426" name="Google Shape;5426;p70"/>
            <p:cNvGrpSpPr/>
            <p:nvPr/>
          </p:nvGrpSpPr>
          <p:grpSpPr>
            <a:xfrm>
              <a:off x="3547823" y="2461089"/>
              <a:ext cx="219900" cy="331146"/>
              <a:chOff x="3547823" y="2461089"/>
              <a:chExt cx="219900" cy="331146"/>
            </a:xfrm>
          </p:grpSpPr>
          <p:sp>
            <p:nvSpPr>
              <p:cNvPr id="5427" name="Google Shape;5427;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28" name="Google Shape;5428;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429" name="Google Shape;5429;p70"/>
            <p:cNvGrpSpPr/>
            <p:nvPr/>
          </p:nvGrpSpPr>
          <p:grpSpPr>
            <a:xfrm>
              <a:off x="3734138" y="2461089"/>
              <a:ext cx="219900" cy="331146"/>
              <a:chOff x="3734138" y="2461089"/>
              <a:chExt cx="219900" cy="331146"/>
            </a:xfrm>
          </p:grpSpPr>
          <p:sp>
            <p:nvSpPr>
              <p:cNvPr id="5430" name="Google Shape;5430;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31" name="Google Shape;5431;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432" name="Google Shape;5432;p70"/>
            <p:cNvGrpSpPr/>
            <p:nvPr/>
          </p:nvGrpSpPr>
          <p:grpSpPr>
            <a:xfrm>
              <a:off x="3787560" y="2281742"/>
              <a:ext cx="311089" cy="219900"/>
              <a:chOff x="3787560" y="2281742"/>
              <a:chExt cx="311089" cy="219900"/>
            </a:xfrm>
          </p:grpSpPr>
          <p:sp>
            <p:nvSpPr>
              <p:cNvPr id="5433" name="Google Shape;5433;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34" name="Google Shape;5434;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435" name="Google Shape;5435;p70"/>
            <p:cNvGrpSpPr/>
            <p:nvPr/>
          </p:nvGrpSpPr>
          <p:grpSpPr>
            <a:xfrm>
              <a:off x="3637290" y="2056248"/>
              <a:ext cx="219900" cy="330736"/>
              <a:chOff x="3637290" y="2056248"/>
              <a:chExt cx="219900" cy="330736"/>
            </a:xfrm>
          </p:grpSpPr>
          <p:sp>
            <p:nvSpPr>
              <p:cNvPr id="5436" name="Google Shape;5436;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437" name="Google Shape;5437;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438" name="Google Shape;5438;p70"/>
          <p:cNvGrpSpPr/>
          <p:nvPr/>
        </p:nvGrpSpPr>
        <p:grpSpPr>
          <a:xfrm>
            <a:off x="2555923" y="2726206"/>
            <a:ext cx="1268144" cy="592394"/>
            <a:chOff x="238125" y="1188750"/>
            <a:chExt cx="7140450" cy="3335550"/>
          </a:xfrm>
        </p:grpSpPr>
        <p:sp>
          <p:nvSpPr>
            <p:cNvPr id="5439" name="Google Shape;5439;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70"/>
          <p:cNvGrpSpPr/>
          <p:nvPr/>
        </p:nvGrpSpPr>
        <p:grpSpPr>
          <a:xfrm>
            <a:off x="6663824" y="2728360"/>
            <a:ext cx="1053944" cy="590147"/>
            <a:chOff x="238125" y="1335475"/>
            <a:chExt cx="5418735" cy="3034175"/>
          </a:xfrm>
        </p:grpSpPr>
        <p:sp>
          <p:nvSpPr>
            <p:cNvPr id="5445" name="Google Shape;5445;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70"/>
          <p:cNvGrpSpPr/>
          <p:nvPr/>
        </p:nvGrpSpPr>
        <p:grpSpPr>
          <a:xfrm>
            <a:off x="4094633" y="3533260"/>
            <a:ext cx="1268207" cy="638939"/>
            <a:chOff x="3967651" y="3645904"/>
            <a:chExt cx="1479304" cy="745292"/>
          </a:xfrm>
        </p:grpSpPr>
        <p:grpSp>
          <p:nvGrpSpPr>
            <p:cNvPr id="5449" name="Google Shape;5449;p70"/>
            <p:cNvGrpSpPr/>
            <p:nvPr/>
          </p:nvGrpSpPr>
          <p:grpSpPr>
            <a:xfrm>
              <a:off x="3967651" y="4009026"/>
              <a:ext cx="1479304" cy="382170"/>
              <a:chOff x="3967651" y="4009026"/>
              <a:chExt cx="1479304" cy="382170"/>
            </a:xfrm>
          </p:grpSpPr>
          <p:grpSp>
            <p:nvGrpSpPr>
              <p:cNvPr id="5450" name="Google Shape;5450;p70"/>
              <p:cNvGrpSpPr/>
              <p:nvPr/>
            </p:nvGrpSpPr>
            <p:grpSpPr>
              <a:xfrm>
                <a:off x="4892216" y="4195630"/>
                <a:ext cx="554739" cy="195566"/>
                <a:chOff x="3604375" y="4892160"/>
                <a:chExt cx="1651500" cy="582215"/>
              </a:xfrm>
            </p:grpSpPr>
            <p:sp>
              <p:nvSpPr>
                <p:cNvPr id="5451" name="Google Shape;5451;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70"/>
              <p:cNvGrpSpPr/>
              <p:nvPr/>
            </p:nvGrpSpPr>
            <p:grpSpPr>
              <a:xfrm>
                <a:off x="3967651" y="4146303"/>
                <a:ext cx="579402" cy="244893"/>
                <a:chOff x="851875" y="4745310"/>
                <a:chExt cx="1724925" cy="729065"/>
              </a:xfrm>
            </p:grpSpPr>
            <p:sp>
              <p:nvSpPr>
                <p:cNvPr id="5454" name="Google Shape;5454;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70"/>
              <p:cNvGrpSpPr/>
              <p:nvPr/>
            </p:nvGrpSpPr>
            <p:grpSpPr>
              <a:xfrm>
                <a:off x="4460753" y="4009026"/>
                <a:ext cx="493110" cy="382170"/>
                <a:chOff x="2319875" y="4336625"/>
                <a:chExt cx="1468025" cy="1137750"/>
              </a:xfrm>
            </p:grpSpPr>
            <p:sp>
              <p:nvSpPr>
                <p:cNvPr id="5457" name="Google Shape;5457;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9" name="Google Shape;5459;p70"/>
            <p:cNvGrpSpPr/>
            <p:nvPr/>
          </p:nvGrpSpPr>
          <p:grpSpPr>
            <a:xfrm>
              <a:off x="4479443" y="3645904"/>
              <a:ext cx="455965" cy="388789"/>
              <a:chOff x="2957425" y="238100"/>
              <a:chExt cx="1910200" cy="1628775"/>
            </a:xfrm>
          </p:grpSpPr>
          <p:sp>
            <p:nvSpPr>
              <p:cNvPr id="5460" name="Google Shape;5460;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0" name="Google Shape;5470;p70"/>
          <p:cNvGrpSpPr/>
          <p:nvPr/>
        </p:nvGrpSpPr>
        <p:grpSpPr>
          <a:xfrm>
            <a:off x="2480746" y="3534460"/>
            <a:ext cx="1243128" cy="637739"/>
            <a:chOff x="2496310" y="3693351"/>
            <a:chExt cx="1342906" cy="688926"/>
          </a:xfrm>
        </p:grpSpPr>
        <p:grpSp>
          <p:nvGrpSpPr>
            <p:cNvPr id="5471" name="Google Shape;5471;p70"/>
            <p:cNvGrpSpPr/>
            <p:nvPr/>
          </p:nvGrpSpPr>
          <p:grpSpPr>
            <a:xfrm>
              <a:off x="2496310" y="3693351"/>
              <a:ext cx="1342906" cy="688875"/>
              <a:chOff x="2496310" y="3693351"/>
              <a:chExt cx="1342906" cy="688875"/>
            </a:xfrm>
          </p:grpSpPr>
          <p:sp>
            <p:nvSpPr>
              <p:cNvPr id="5472" name="Google Shape;5472;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8" name="Google Shape;5478;p70"/>
              <p:cNvCxnSpPr>
                <a:stCxn id="547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79" name="Google Shape;5479;p70"/>
              <p:cNvCxnSpPr>
                <a:stCxn id="547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80" name="Google Shape;5480;p70"/>
              <p:cNvCxnSpPr>
                <a:stCxn id="547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81" name="Google Shape;5481;p70"/>
              <p:cNvCxnSpPr>
                <a:stCxn id="547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82" name="Google Shape;5482;p70"/>
              <p:cNvCxnSpPr>
                <a:stCxn id="547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83" name="Google Shape;5483;p70"/>
            <p:cNvGrpSpPr/>
            <p:nvPr/>
          </p:nvGrpSpPr>
          <p:grpSpPr>
            <a:xfrm>
              <a:off x="2675275" y="3930557"/>
              <a:ext cx="1003306" cy="451719"/>
              <a:chOff x="2675275" y="4174282"/>
              <a:chExt cx="1003306" cy="451719"/>
            </a:xfrm>
          </p:grpSpPr>
          <p:sp>
            <p:nvSpPr>
              <p:cNvPr id="5484" name="Google Shape;5484;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7" name="Google Shape;5487;p70"/>
          <p:cNvGrpSpPr/>
          <p:nvPr/>
        </p:nvGrpSpPr>
        <p:grpSpPr>
          <a:xfrm>
            <a:off x="1654417" y="971307"/>
            <a:ext cx="574511" cy="874709"/>
            <a:chOff x="1715404" y="1112080"/>
            <a:chExt cx="642270" cy="977984"/>
          </a:xfrm>
        </p:grpSpPr>
        <p:grpSp>
          <p:nvGrpSpPr>
            <p:cNvPr id="5488" name="Google Shape;5488;p70"/>
            <p:cNvGrpSpPr/>
            <p:nvPr/>
          </p:nvGrpSpPr>
          <p:grpSpPr>
            <a:xfrm>
              <a:off x="1715404" y="1112080"/>
              <a:ext cx="642270" cy="977984"/>
              <a:chOff x="1715404" y="1112080"/>
              <a:chExt cx="642270" cy="977984"/>
            </a:xfrm>
          </p:grpSpPr>
          <p:sp>
            <p:nvSpPr>
              <p:cNvPr id="5489" name="Google Shape;5489;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70"/>
            <p:cNvGrpSpPr/>
            <p:nvPr/>
          </p:nvGrpSpPr>
          <p:grpSpPr>
            <a:xfrm>
              <a:off x="1768927" y="1165603"/>
              <a:ext cx="535225" cy="851367"/>
              <a:chOff x="1768927" y="1165603"/>
              <a:chExt cx="535225" cy="851367"/>
            </a:xfrm>
          </p:grpSpPr>
          <p:sp>
            <p:nvSpPr>
              <p:cNvPr id="5492" name="Google Shape;5492;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70"/>
            <p:cNvGrpSpPr/>
            <p:nvPr/>
          </p:nvGrpSpPr>
          <p:grpSpPr>
            <a:xfrm>
              <a:off x="1822449" y="1219125"/>
              <a:ext cx="428180" cy="718859"/>
              <a:chOff x="1822449" y="1219125"/>
              <a:chExt cx="428180" cy="718859"/>
            </a:xfrm>
          </p:grpSpPr>
          <p:sp>
            <p:nvSpPr>
              <p:cNvPr id="5495" name="Google Shape;5495;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70"/>
            <p:cNvGrpSpPr/>
            <p:nvPr/>
          </p:nvGrpSpPr>
          <p:grpSpPr>
            <a:xfrm>
              <a:off x="1875972" y="1272648"/>
              <a:ext cx="321135" cy="586939"/>
              <a:chOff x="1875972" y="1272648"/>
              <a:chExt cx="321135" cy="586939"/>
            </a:xfrm>
          </p:grpSpPr>
          <p:sp>
            <p:nvSpPr>
              <p:cNvPr id="5498" name="Google Shape;5498;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0" name="Google Shape;5500;p70"/>
          <p:cNvGrpSpPr/>
          <p:nvPr/>
        </p:nvGrpSpPr>
        <p:grpSpPr>
          <a:xfrm>
            <a:off x="7761578" y="3528028"/>
            <a:ext cx="293855" cy="644170"/>
            <a:chOff x="241025" y="3151575"/>
            <a:chExt cx="293855" cy="644170"/>
          </a:xfrm>
        </p:grpSpPr>
        <p:sp>
          <p:nvSpPr>
            <p:cNvPr id="5501" name="Google Shape;5501;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70"/>
          <p:cNvGrpSpPr/>
          <p:nvPr/>
        </p:nvGrpSpPr>
        <p:grpSpPr>
          <a:xfrm>
            <a:off x="709562" y="2728028"/>
            <a:ext cx="1779649" cy="591620"/>
            <a:chOff x="246070" y="1983375"/>
            <a:chExt cx="1855347" cy="616849"/>
          </a:xfrm>
        </p:grpSpPr>
        <p:sp>
          <p:nvSpPr>
            <p:cNvPr id="5504" name="Google Shape;5504;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70"/>
          <p:cNvGrpSpPr/>
          <p:nvPr/>
        </p:nvGrpSpPr>
        <p:grpSpPr>
          <a:xfrm>
            <a:off x="2320428" y="971307"/>
            <a:ext cx="711055" cy="745993"/>
            <a:chOff x="2496269" y="1171698"/>
            <a:chExt cx="761953" cy="799392"/>
          </a:xfrm>
        </p:grpSpPr>
        <p:grpSp>
          <p:nvGrpSpPr>
            <p:cNvPr id="5514" name="Google Shape;5514;p70"/>
            <p:cNvGrpSpPr/>
            <p:nvPr/>
          </p:nvGrpSpPr>
          <p:grpSpPr>
            <a:xfrm>
              <a:off x="2496269" y="1171698"/>
              <a:ext cx="761953" cy="723022"/>
              <a:chOff x="2496269" y="1171698"/>
              <a:chExt cx="761953" cy="723022"/>
            </a:xfrm>
          </p:grpSpPr>
          <p:sp>
            <p:nvSpPr>
              <p:cNvPr id="5515" name="Google Shape;5515;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7" name="Google Shape;5517;p70"/>
              <p:cNvGrpSpPr/>
              <p:nvPr/>
            </p:nvGrpSpPr>
            <p:grpSpPr>
              <a:xfrm>
                <a:off x="2496269" y="1171698"/>
                <a:ext cx="761953" cy="723022"/>
                <a:chOff x="2496269" y="1120652"/>
                <a:chExt cx="761953" cy="723022"/>
              </a:xfrm>
            </p:grpSpPr>
            <p:grpSp>
              <p:nvGrpSpPr>
                <p:cNvPr id="5518" name="Google Shape;5518;p70"/>
                <p:cNvGrpSpPr/>
                <p:nvPr/>
              </p:nvGrpSpPr>
              <p:grpSpPr>
                <a:xfrm>
                  <a:off x="2496269" y="1120652"/>
                  <a:ext cx="761953" cy="723022"/>
                  <a:chOff x="2496269" y="1120652"/>
                  <a:chExt cx="761953" cy="723022"/>
                </a:xfrm>
              </p:grpSpPr>
              <p:grpSp>
                <p:nvGrpSpPr>
                  <p:cNvPr id="5519" name="Google Shape;5519;p70"/>
                  <p:cNvGrpSpPr/>
                  <p:nvPr/>
                </p:nvGrpSpPr>
                <p:grpSpPr>
                  <a:xfrm>
                    <a:off x="2496269" y="1304589"/>
                    <a:ext cx="407089" cy="305057"/>
                    <a:chOff x="2496269" y="1304589"/>
                    <a:chExt cx="407089" cy="305057"/>
                  </a:xfrm>
                </p:grpSpPr>
                <p:sp>
                  <p:nvSpPr>
                    <p:cNvPr id="5520" name="Google Shape;5520;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70"/>
                  <p:cNvGrpSpPr/>
                  <p:nvPr/>
                </p:nvGrpSpPr>
                <p:grpSpPr>
                  <a:xfrm>
                    <a:off x="2586468" y="1493376"/>
                    <a:ext cx="358850" cy="349656"/>
                    <a:chOff x="2586468" y="1493376"/>
                    <a:chExt cx="358850" cy="349656"/>
                  </a:xfrm>
                </p:grpSpPr>
                <p:sp>
                  <p:nvSpPr>
                    <p:cNvPr id="5523" name="Google Shape;5523;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70"/>
                  <p:cNvGrpSpPr/>
                  <p:nvPr/>
                </p:nvGrpSpPr>
                <p:grpSpPr>
                  <a:xfrm>
                    <a:off x="2807939" y="1494024"/>
                    <a:ext cx="358857" cy="349650"/>
                    <a:chOff x="2807939" y="1494024"/>
                    <a:chExt cx="358857" cy="349650"/>
                  </a:xfrm>
                </p:grpSpPr>
                <p:sp>
                  <p:nvSpPr>
                    <p:cNvPr id="5526" name="Google Shape;5526;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70"/>
                  <p:cNvGrpSpPr/>
                  <p:nvPr/>
                </p:nvGrpSpPr>
                <p:grpSpPr>
                  <a:xfrm>
                    <a:off x="2851133" y="1305635"/>
                    <a:ext cx="407089" cy="305057"/>
                    <a:chOff x="2851133" y="1305635"/>
                    <a:chExt cx="407089" cy="305057"/>
                  </a:xfrm>
                </p:grpSpPr>
                <p:sp>
                  <p:nvSpPr>
                    <p:cNvPr id="5529" name="Google Shape;5529;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70"/>
                  <p:cNvGrpSpPr/>
                  <p:nvPr/>
                </p:nvGrpSpPr>
                <p:grpSpPr>
                  <a:xfrm>
                    <a:off x="2727495" y="1120652"/>
                    <a:ext cx="300271" cy="396358"/>
                    <a:chOff x="2727495" y="1120652"/>
                    <a:chExt cx="300271" cy="396358"/>
                  </a:xfrm>
                </p:grpSpPr>
                <p:sp>
                  <p:nvSpPr>
                    <p:cNvPr id="5532" name="Google Shape;5532;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4" name="Google Shape;5534;p70"/>
                <p:cNvGrpSpPr/>
                <p:nvPr/>
              </p:nvGrpSpPr>
              <p:grpSpPr>
                <a:xfrm>
                  <a:off x="2722305" y="1350460"/>
                  <a:ext cx="308357" cy="308344"/>
                  <a:chOff x="2722305" y="1350460"/>
                  <a:chExt cx="308357" cy="308344"/>
                </a:xfrm>
              </p:grpSpPr>
              <p:sp>
                <p:nvSpPr>
                  <p:cNvPr id="5535" name="Google Shape;5535;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6" name="Google Shape;5536;p70"/>
                  <p:cNvGrpSpPr/>
                  <p:nvPr/>
                </p:nvGrpSpPr>
                <p:grpSpPr>
                  <a:xfrm>
                    <a:off x="2725064" y="1364529"/>
                    <a:ext cx="297954" cy="280182"/>
                    <a:chOff x="2725064" y="1364529"/>
                    <a:chExt cx="297954" cy="280182"/>
                  </a:xfrm>
                </p:grpSpPr>
                <p:sp>
                  <p:nvSpPr>
                    <p:cNvPr id="5537" name="Google Shape;5537;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542" name="Google Shape;5542;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7" name="Google Shape;5547;p70"/>
          <p:cNvGrpSpPr/>
          <p:nvPr/>
        </p:nvGrpSpPr>
        <p:grpSpPr>
          <a:xfrm>
            <a:off x="3909129" y="2727412"/>
            <a:ext cx="1569144" cy="591015"/>
            <a:chOff x="3820100" y="3023049"/>
            <a:chExt cx="1303926" cy="491162"/>
          </a:xfrm>
        </p:grpSpPr>
        <p:grpSp>
          <p:nvGrpSpPr>
            <p:cNvPr id="5548" name="Google Shape;5548;p70"/>
            <p:cNvGrpSpPr/>
            <p:nvPr/>
          </p:nvGrpSpPr>
          <p:grpSpPr>
            <a:xfrm>
              <a:off x="3820100" y="3023072"/>
              <a:ext cx="1303926" cy="491139"/>
              <a:chOff x="3820100" y="3023072"/>
              <a:chExt cx="1303926" cy="491139"/>
            </a:xfrm>
          </p:grpSpPr>
          <p:sp>
            <p:nvSpPr>
              <p:cNvPr id="5549" name="Google Shape;5549;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70"/>
            <p:cNvGrpSpPr/>
            <p:nvPr/>
          </p:nvGrpSpPr>
          <p:grpSpPr>
            <a:xfrm>
              <a:off x="4132439" y="3023645"/>
              <a:ext cx="393633" cy="177096"/>
              <a:chOff x="4132439" y="3023645"/>
              <a:chExt cx="393633" cy="177096"/>
            </a:xfrm>
          </p:grpSpPr>
          <p:sp>
            <p:nvSpPr>
              <p:cNvPr id="5552" name="Google Shape;5552;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70"/>
            <p:cNvGrpSpPr/>
            <p:nvPr/>
          </p:nvGrpSpPr>
          <p:grpSpPr>
            <a:xfrm>
              <a:off x="3921811" y="3023049"/>
              <a:ext cx="1002397" cy="388943"/>
              <a:chOff x="3921811" y="3023049"/>
              <a:chExt cx="1002397" cy="388943"/>
            </a:xfrm>
          </p:grpSpPr>
          <p:sp>
            <p:nvSpPr>
              <p:cNvPr id="5555" name="Google Shape;5555;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70"/>
            <p:cNvGrpSpPr/>
            <p:nvPr/>
          </p:nvGrpSpPr>
          <p:grpSpPr>
            <a:xfrm>
              <a:off x="4023645" y="3023049"/>
              <a:ext cx="683032" cy="286722"/>
              <a:chOff x="4023645" y="3023049"/>
              <a:chExt cx="683032" cy="286722"/>
            </a:xfrm>
          </p:grpSpPr>
          <p:sp>
            <p:nvSpPr>
              <p:cNvPr id="5558" name="Google Shape;5558;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0" name="Google Shape;5560;p70"/>
          <p:cNvGrpSpPr/>
          <p:nvPr/>
        </p:nvGrpSpPr>
        <p:grpSpPr>
          <a:xfrm>
            <a:off x="1541251" y="1854258"/>
            <a:ext cx="713522" cy="688025"/>
            <a:chOff x="1706078" y="2092648"/>
            <a:chExt cx="660913" cy="637296"/>
          </a:xfrm>
        </p:grpSpPr>
        <p:sp>
          <p:nvSpPr>
            <p:cNvPr id="5561" name="Google Shape;5561;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2" name="Google Shape;5562;p70"/>
            <p:cNvGrpSpPr/>
            <p:nvPr/>
          </p:nvGrpSpPr>
          <p:grpSpPr>
            <a:xfrm>
              <a:off x="1706078" y="2092648"/>
              <a:ext cx="660913" cy="575241"/>
              <a:chOff x="1706078" y="2092648"/>
              <a:chExt cx="660913" cy="575241"/>
            </a:xfrm>
          </p:grpSpPr>
          <p:sp>
            <p:nvSpPr>
              <p:cNvPr id="5563" name="Google Shape;5563;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6" name="Google Shape;5566;p70"/>
          <p:cNvGrpSpPr/>
          <p:nvPr/>
        </p:nvGrpSpPr>
        <p:grpSpPr>
          <a:xfrm>
            <a:off x="6303109" y="971806"/>
            <a:ext cx="1317459" cy="684168"/>
            <a:chOff x="238125" y="999450"/>
            <a:chExt cx="7140700" cy="3708225"/>
          </a:xfrm>
        </p:grpSpPr>
        <p:sp>
          <p:nvSpPr>
            <p:cNvPr id="5567" name="Google Shape;5567;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579"/>
        <p:cNvGrpSpPr/>
        <p:nvPr/>
      </p:nvGrpSpPr>
      <p:grpSpPr>
        <a:xfrm>
          <a:off x="0" y="0"/>
          <a:ext cx="0" cy="0"/>
          <a:chOff x="0" y="0"/>
          <a:chExt cx="0" cy="0"/>
        </a:xfrm>
      </p:grpSpPr>
      <p:grpSp>
        <p:nvGrpSpPr>
          <p:cNvPr id="5580" name="Google Shape;5580;p71"/>
          <p:cNvGrpSpPr/>
          <p:nvPr/>
        </p:nvGrpSpPr>
        <p:grpSpPr>
          <a:xfrm>
            <a:off x="717027" y="967622"/>
            <a:ext cx="1636117" cy="1526144"/>
            <a:chOff x="729238" y="1179665"/>
            <a:chExt cx="1636117" cy="1526144"/>
          </a:xfrm>
        </p:grpSpPr>
        <p:grpSp>
          <p:nvGrpSpPr>
            <p:cNvPr id="5581" name="Google Shape;5581;p71"/>
            <p:cNvGrpSpPr/>
            <p:nvPr/>
          </p:nvGrpSpPr>
          <p:grpSpPr>
            <a:xfrm>
              <a:off x="729238" y="1179665"/>
              <a:ext cx="80700" cy="1526144"/>
              <a:chOff x="729238" y="1179665"/>
              <a:chExt cx="80700" cy="1526144"/>
            </a:xfrm>
          </p:grpSpPr>
          <p:sp>
            <p:nvSpPr>
              <p:cNvPr id="5582" name="Google Shape;5582;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71"/>
            <p:cNvGrpSpPr/>
            <p:nvPr/>
          </p:nvGrpSpPr>
          <p:grpSpPr>
            <a:xfrm>
              <a:off x="903098" y="1179665"/>
              <a:ext cx="80700" cy="1526144"/>
              <a:chOff x="903098" y="1179665"/>
              <a:chExt cx="80700" cy="1526144"/>
            </a:xfrm>
          </p:grpSpPr>
          <p:sp>
            <p:nvSpPr>
              <p:cNvPr id="5593" name="Google Shape;5593;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71"/>
            <p:cNvGrpSpPr/>
            <p:nvPr/>
          </p:nvGrpSpPr>
          <p:grpSpPr>
            <a:xfrm>
              <a:off x="1076958" y="1179665"/>
              <a:ext cx="80700" cy="1526144"/>
              <a:chOff x="1076958" y="1179665"/>
              <a:chExt cx="80700" cy="1526144"/>
            </a:xfrm>
          </p:grpSpPr>
          <p:sp>
            <p:nvSpPr>
              <p:cNvPr id="5604" name="Google Shape;5604;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4" name="Google Shape;5614;p71"/>
            <p:cNvGrpSpPr/>
            <p:nvPr/>
          </p:nvGrpSpPr>
          <p:grpSpPr>
            <a:xfrm>
              <a:off x="1247707" y="1179665"/>
              <a:ext cx="80700" cy="1526144"/>
              <a:chOff x="1247707" y="1179665"/>
              <a:chExt cx="80700" cy="1526144"/>
            </a:xfrm>
          </p:grpSpPr>
          <p:sp>
            <p:nvSpPr>
              <p:cNvPr id="5615" name="Google Shape;5615;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71"/>
            <p:cNvGrpSpPr/>
            <p:nvPr/>
          </p:nvGrpSpPr>
          <p:grpSpPr>
            <a:xfrm>
              <a:off x="1421567" y="1179665"/>
              <a:ext cx="80700" cy="1526144"/>
              <a:chOff x="1421567" y="1179665"/>
              <a:chExt cx="80700" cy="1526144"/>
            </a:xfrm>
          </p:grpSpPr>
          <p:sp>
            <p:nvSpPr>
              <p:cNvPr id="5626" name="Google Shape;5626;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71"/>
            <p:cNvGrpSpPr/>
            <p:nvPr/>
          </p:nvGrpSpPr>
          <p:grpSpPr>
            <a:xfrm>
              <a:off x="1592327" y="1179665"/>
              <a:ext cx="80700" cy="1526144"/>
              <a:chOff x="1592327" y="1179665"/>
              <a:chExt cx="80700" cy="1526144"/>
            </a:xfrm>
          </p:grpSpPr>
          <p:sp>
            <p:nvSpPr>
              <p:cNvPr id="5637" name="Google Shape;5637;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71"/>
            <p:cNvGrpSpPr/>
            <p:nvPr/>
          </p:nvGrpSpPr>
          <p:grpSpPr>
            <a:xfrm>
              <a:off x="1766187" y="1179665"/>
              <a:ext cx="80700" cy="1526144"/>
              <a:chOff x="1766187" y="1179665"/>
              <a:chExt cx="80700" cy="1526144"/>
            </a:xfrm>
          </p:grpSpPr>
          <p:sp>
            <p:nvSpPr>
              <p:cNvPr id="5648" name="Google Shape;5648;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8" name="Google Shape;5658;p71"/>
            <p:cNvGrpSpPr/>
            <p:nvPr/>
          </p:nvGrpSpPr>
          <p:grpSpPr>
            <a:xfrm>
              <a:off x="1936935" y="1179665"/>
              <a:ext cx="80700" cy="1526144"/>
              <a:chOff x="1936935" y="1179665"/>
              <a:chExt cx="80700" cy="1526144"/>
            </a:xfrm>
          </p:grpSpPr>
          <p:sp>
            <p:nvSpPr>
              <p:cNvPr id="5659" name="Google Shape;5659;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71"/>
            <p:cNvGrpSpPr/>
            <p:nvPr/>
          </p:nvGrpSpPr>
          <p:grpSpPr>
            <a:xfrm>
              <a:off x="2110795" y="1179665"/>
              <a:ext cx="80700" cy="1526144"/>
              <a:chOff x="2110795" y="1179665"/>
              <a:chExt cx="80700" cy="1526144"/>
            </a:xfrm>
          </p:grpSpPr>
          <p:sp>
            <p:nvSpPr>
              <p:cNvPr id="5670" name="Google Shape;5670;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0" name="Google Shape;5680;p71"/>
            <p:cNvGrpSpPr/>
            <p:nvPr/>
          </p:nvGrpSpPr>
          <p:grpSpPr>
            <a:xfrm>
              <a:off x="2284655" y="1179665"/>
              <a:ext cx="80700" cy="1526144"/>
              <a:chOff x="2284655" y="1179665"/>
              <a:chExt cx="80700" cy="1526144"/>
            </a:xfrm>
          </p:grpSpPr>
          <p:sp>
            <p:nvSpPr>
              <p:cNvPr id="5681" name="Google Shape;5681;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91" name="Google Shape;5691;p71"/>
          <p:cNvGrpSpPr/>
          <p:nvPr/>
        </p:nvGrpSpPr>
        <p:grpSpPr>
          <a:xfrm>
            <a:off x="2611693" y="986760"/>
            <a:ext cx="1364248" cy="1102133"/>
            <a:chOff x="2623904" y="1198803"/>
            <a:chExt cx="1364248" cy="1102133"/>
          </a:xfrm>
        </p:grpSpPr>
        <p:grpSp>
          <p:nvGrpSpPr>
            <p:cNvPr id="5692" name="Google Shape;5692;p71"/>
            <p:cNvGrpSpPr/>
            <p:nvPr/>
          </p:nvGrpSpPr>
          <p:grpSpPr>
            <a:xfrm>
              <a:off x="2623907" y="1198803"/>
              <a:ext cx="1364245" cy="273000"/>
              <a:chOff x="2623907" y="1198803"/>
              <a:chExt cx="1364245" cy="273000"/>
            </a:xfrm>
          </p:grpSpPr>
          <p:sp>
            <p:nvSpPr>
              <p:cNvPr id="5693" name="Google Shape;5693;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71"/>
            <p:cNvGrpSpPr/>
            <p:nvPr/>
          </p:nvGrpSpPr>
          <p:grpSpPr>
            <a:xfrm>
              <a:off x="2623904" y="1476964"/>
              <a:ext cx="1364245" cy="273000"/>
              <a:chOff x="2623904" y="1476964"/>
              <a:chExt cx="1364245" cy="273000"/>
            </a:xfrm>
          </p:grpSpPr>
          <p:sp>
            <p:nvSpPr>
              <p:cNvPr id="5699" name="Google Shape;5699;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4" name="Google Shape;5704;p71"/>
            <p:cNvGrpSpPr/>
            <p:nvPr/>
          </p:nvGrpSpPr>
          <p:grpSpPr>
            <a:xfrm>
              <a:off x="2623907" y="1749775"/>
              <a:ext cx="1364245" cy="273000"/>
              <a:chOff x="2623907" y="1749775"/>
              <a:chExt cx="1364245" cy="273000"/>
            </a:xfrm>
          </p:grpSpPr>
          <p:sp>
            <p:nvSpPr>
              <p:cNvPr id="5705" name="Google Shape;5705;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71"/>
            <p:cNvGrpSpPr/>
            <p:nvPr/>
          </p:nvGrpSpPr>
          <p:grpSpPr>
            <a:xfrm>
              <a:off x="2623904" y="2027936"/>
              <a:ext cx="1364245" cy="273000"/>
              <a:chOff x="2623904" y="2027936"/>
              <a:chExt cx="1364245" cy="273000"/>
            </a:xfrm>
          </p:grpSpPr>
          <p:sp>
            <p:nvSpPr>
              <p:cNvPr id="5711" name="Google Shape;5711;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16" name="Google Shape;5716;p71"/>
          <p:cNvGrpSpPr/>
          <p:nvPr/>
        </p:nvGrpSpPr>
        <p:grpSpPr>
          <a:xfrm>
            <a:off x="2601154" y="2445833"/>
            <a:ext cx="1387541" cy="159124"/>
            <a:chOff x="3200660" y="2180272"/>
            <a:chExt cx="2563824" cy="378237"/>
          </a:xfrm>
        </p:grpSpPr>
        <p:sp>
          <p:nvSpPr>
            <p:cNvPr id="5717" name="Google Shape;5717;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71"/>
          <p:cNvGrpSpPr/>
          <p:nvPr/>
        </p:nvGrpSpPr>
        <p:grpSpPr>
          <a:xfrm>
            <a:off x="2597679" y="2723597"/>
            <a:ext cx="1390502" cy="159625"/>
            <a:chOff x="3530150" y="2790075"/>
            <a:chExt cx="1962600" cy="225300"/>
          </a:xfrm>
        </p:grpSpPr>
        <p:sp>
          <p:nvSpPr>
            <p:cNvPr id="5736" name="Google Shape;5736;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71"/>
          <p:cNvGrpSpPr/>
          <p:nvPr/>
        </p:nvGrpSpPr>
        <p:grpSpPr>
          <a:xfrm>
            <a:off x="2597736" y="3001862"/>
            <a:ext cx="1411629" cy="154175"/>
            <a:chOff x="3558802" y="4011244"/>
            <a:chExt cx="1866000" cy="111600"/>
          </a:xfrm>
        </p:grpSpPr>
        <p:sp>
          <p:nvSpPr>
            <p:cNvPr id="5739" name="Google Shape;5739;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71"/>
          <p:cNvGrpSpPr/>
          <p:nvPr/>
        </p:nvGrpSpPr>
        <p:grpSpPr>
          <a:xfrm>
            <a:off x="2598024" y="2207432"/>
            <a:ext cx="1383503" cy="119761"/>
            <a:chOff x="3465975" y="2270258"/>
            <a:chExt cx="1986364" cy="171947"/>
          </a:xfrm>
        </p:grpSpPr>
        <p:sp>
          <p:nvSpPr>
            <p:cNvPr id="5742" name="Google Shape;5742;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71"/>
          <p:cNvGrpSpPr/>
          <p:nvPr/>
        </p:nvGrpSpPr>
        <p:grpSpPr>
          <a:xfrm>
            <a:off x="2609031" y="3571205"/>
            <a:ext cx="1369531" cy="195460"/>
            <a:chOff x="723300" y="4253549"/>
            <a:chExt cx="2276482" cy="324900"/>
          </a:xfrm>
        </p:grpSpPr>
        <p:sp>
          <p:nvSpPr>
            <p:cNvPr id="5751" name="Google Shape;5751;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71"/>
          <p:cNvGrpSpPr/>
          <p:nvPr/>
        </p:nvGrpSpPr>
        <p:grpSpPr>
          <a:xfrm>
            <a:off x="2598592" y="3272446"/>
            <a:ext cx="1389066" cy="180119"/>
            <a:chOff x="705948" y="3788465"/>
            <a:chExt cx="2308953" cy="299400"/>
          </a:xfrm>
        </p:grpSpPr>
        <p:sp>
          <p:nvSpPr>
            <p:cNvPr id="5757" name="Google Shape;5757;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71"/>
          <p:cNvGrpSpPr/>
          <p:nvPr/>
        </p:nvGrpSpPr>
        <p:grpSpPr>
          <a:xfrm>
            <a:off x="4195583" y="1876400"/>
            <a:ext cx="1433821" cy="191501"/>
            <a:chOff x="4273350" y="2088443"/>
            <a:chExt cx="1433821" cy="191501"/>
          </a:xfrm>
        </p:grpSpPr>
        <p:grpSp>
          <p:nvGrpSpPr>
            <p:cNvPr id="5763" name="Google Shape;5763;p71"/>
            <p:cNvGrpSpPr/>
            <p:nvPr/>
          </p:nvGrpSpPr>
          <p:grpSpPr>
            <a:xfrm>
              <a:off x="4273350" y="2088443"/>
              <a:ext cx="1433821" cy="0"/>
              <a:chOff x="5224975" y="2962250"/>
              <a:chExt cx="1544400" cy="0"/>
            </a:xfrm>
          </p:grpSpPr>
          <p:cxnSp>
            <p:nvCxnSpPr>
              <p:cNvPr id="5764" name="Google Shape;5764;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65" name="Google Shape;5765;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66" name="Google Shape;5766;p71"/>
            <p:cNvGrpSpPr/>
            <p:nvPr/>
          </p:nvGrpSpPr>
          <p:grpSpPr>
            <a:xfrm>
              <a:off x="4273350" y="2279944"/>
              <a:ext cx="1433821" cy="0"/>
              <a:chOff x="5224975" y="2962250"/>
              <a:chExt cx="1544400" cy="0"/>
            </a:xfrm>
          </p:grpSpPr>
          <p:cxnSp>
            <p:nvCxnSpPr>
              <p:cNvPr id="5767" name="Google Shape;5767;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68" name="Google Shape;5768;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69" name="Google Shape;5769;p71"/>
          <p:cNvGrpSpPr/>
          <p:nvPr/>
        </p:nvGrpSpPr>
        <p:grpSpPr>
          <a:xfrm>
            <a:off x="2646529" y="3885304"/>
            <a:ext cx="1304609" cy="294074"/>
            <a:chOff x="2658741" y="4097347"/>
            <a:chExt cx="1304609" cy="294074"/>
          </a:xfrm>
        </p:grpSpPr>
        <p:grpSp>
          <p:nvGrpSpPr>
            <p:cNvPr id="5770" name="Google Shape;5770;p71"/>
            <p:cNvGrpSpPr/>
            <p:nvPr/>
          </p:nvGrpSpPr>
          <p:grpSpPr>
            <a:xfrm>
              <a:off x="2658741" y="4097347"/>
              <a:ext cx="118572" cy="294074"/>
              <a:chOff x="3343310" y="4475555"/>
              <a:chExt cx="127717" cy="316753"/>
            </a:xfrm>
          </p:grpSpPr>
          <p:sp>
            <p:nvSpPr>
              <p:cNvPr id="5771" name="Google Shape;5771;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3" name="Google Shape;5773;p71"/>
            <p:cNvGrpSpPr/>
            <p:nvPr/>
          </p:nvGrpSpPr>
          <p:grpSpPr>
            <a:xfrm>
              <a:off x="3815519" y="4098388"/>
              <a:ext cx="147831" cy="291991"/>
              <a:chOff x="3527539" y="4476677"/>
              <a:chExt cx="159232" cy="314510"/>
            </a:xfrm>
          </p:grpSpPr>
          <p:sp>
            <p:nvSpPr>
              <p:cNvPr id="5774" name="Google Shape;5774;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71"/>
            <p:cNvGrpSpPr/>
            <p:nvPr/>
          </p:nvGrpSpPr>
          <p:grpSpPr>
            <a:xfrm>
              <a:off x="3511696" y="4098388"/>
              <a:ext cx="147831" cy="291991"/>
              <a:chOff x="3527539" y="4476677"/>
              <a:chExt cx="159232" cy="314510"/>
            </a:xfrm>
          </p:grpSpPr>
          <p:sp>
            <p:nvSpPr>
              <p:cNvPr id="5777" name="Google Shape;5777;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9" name="Google Shape;5779;p71"/>
            <p:cNvGrpSpPr/>
            <p:nvPr/>
          </p:nvGrpSpPr>
          <p:grpSpPr>
            <a:xfrm>
              <a:off x="3207874" y="4098388"/>
              <a:ext cx="147831" cy="291991"/>
              <a:chOff x="3527539" y="4476677"/>
              <a:chExt cx="159232" cy="314510"/>
            </a:xfrm>
          </p:grpSpPr>
          <p:sp>
            <p:nvSpPr>
              <p:cNvPr id="5780" name="Google Shape;5780;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71"/>
            <p:cNvGrpSpPr/>
            <p:nvPr/>
          </p:nvGrpSpPr>
          <p:grpSpPr>
            <a:xfrm>
              <a:off x="2933305" y="4097347"/>
              <a:ext cx="118572" cy="294074"/>
              <a:chOff x="3343310" y="4475555"/>
              <a:chExt cx="127717" cy="316753"/>
            </a:xfrm>
          </p:grpSpPr>
          <p:sp>
            <p:nvSpPr>
              <p:cNvPr id="5783" name="Google Shape;5783;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5" name="Google Shape;5785;p71"/>
          <p:cNvGrpSpPr/>
          <p:nvPr/>
        </p:nvGrpSpPr>
        <p:grpSpPr>
          <a:xfrm>
            <a:off x="4197138" y="963998"/>
            <a:ext cx="1430711" cy="751237"/>
            <a:chOff x="5159450" y="1919950"/>
            <a:chExt cx="1541050" cy="862500"/>
          </a:xfrm>
        </p:grpSpPr>
        <p:sp>
          <p:nvSpPr>
            <p:cNvPr id="5786" name="Google Shape;5786;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87" name="Google Shape;5787;p71"/>
            <p:cNvGrpSpPr/>
            <p:nvPr/>
          </p:nvGrpSpPr>
          <p:grpSpPr>
            <a:xfrm>
              <a:off x="5159450" y="1919950"/>
              <a:ext cx="1541050" cy="862500"/>
              <a:chOff x="5159450" y="1919950"/>
              <a:chExt cx="1541050" cy="862500"/>
            </a:xfrm>
          </p:grpSpPr>
          <p:cxnSp>
            <p:nvCxnSpPr>
              <p:cNvPr id="5788" name="Google Shape;5788;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89" name="Google Shape;5789;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90" name="Google Shape;5790;p71"/>
          <p:cNvGrpSpPr/>
          <p:nvPr/>
        </p:nvGrpSpPr>
        <p:grpSpPr>
          <a:xfrm>
            <a:off x="4245275" y="2227768"/>
            <a:ext cx="1334436" cy="967914"/>
            <a:chOff x="4294923" y="2439811"/>
            <a:chExt cx="1334436" cy="967914"/>
          </a:xfrm>
        </p:grpSpPr>
        <p:grpSp>
          <p:nvGrpSpPr>
            <p:cNvPr id="5791" name="Google Shape;5791;p71"/>
            <p:cNvGrpSpPr/>
            <p:nvPr/>
          </p:nvGrpSpPr>
          <p:grpSpPr>
            <a:xfrm>
              <a:off x="4960455" y="2469658"/>
              <a:ext cx="668904" cy="885524"/>
              <a:chOff x="4960455" y="2469658"/>
              <a:chExt cx="668904" cy="885524"/>
            </a:xfrm>
          </p:grpSpPr>
          <p:sp>
            <p:nvSpPr>
              <p:cNvPr id="5792" name="Google Shape;5792;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8" name="Google Shape;5798;p71"/>
            <p:cNvGrpSpPr/>
            <p:nvPr/>
          </p:nvGrpSpPr>
          <p:grpSpPr>
            <a:xfrm>
              <a:off x="4294923" y="2469658"/>
              <a:ext cx="668951" cy="885524"/>
              <a:chOff x="4294923" y="2469658"/>
              <a:chExt cx="668951" cy="885524"/>
            </a:xfrm>
          </p:grpSpPr>
          <p:sp>
            <p:nvSpPr>
              <p:cNvPr id="5799" name="Google Shape;5799;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5" name="Google Shape;5805;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71"/>
          <p:cNvGrpSpPr/>
          <p:nvPr/>
        </p:nvGrpSpPr>
        <p:grpSpPr>
          <a:xfrm>
            <a:off x="4231478" y="3282213"/>
            <a:ext cx="1430949" cy="897289"/>
            <a:chOff x="4351371" y="3547942"/>
            <a:chExt cx="1345130" cy="843475"/>
          </a:xfrm>
        </p:grpSpPr>
        <p:grpSp>
          <p:nvGrpSpPr>
            <p:cNvPr id="5807" name="Google Shape;5807;p71"/>
            <p:cNvGrpSpPr/>
            <p:nvPr/>
          </p:nvGrpSpPr>
          <p:grpSpPr>
            <a:xfrm>
              <a:off x="4351371" y="4209917"/>
              <a:ext cx="1345130" cy="181500"/>
              <a:chOff x="4351371" y="4209917"/>
              <a:chExt cx="1345130" cy="181500"/>
            </a:xfrm>
          </p:grpSpPr>
          <p:sp>
            <p:nvSpPr>
              <p:cNvPr id="5808" name="Google Shape;5808;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9" name="Google Shape;5809;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810" name="Google Shape;5810;p71"/>
            <p:cNvGrpSpPr/>
            <p:nvPr/>
          </p:nvGrpSpPr>
          <p:grpSpPr>
            <a:xfrm>
              <a:off x="4403010" y="3985221"/>
              <a:ext cx="1109518" cy="181500"/>
              <a:chOff x="4403010" y="3985221"/>
              <a:chExt cx="1109518" cy="181500"/>
            </a:xfrm>
          </p:grpSpPr>
          <p:sp>
            <p:nvSpPr>
              <p:cNvPr id="5811" name="Google Shape;5811;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2" name="Google Shape;5812;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813" name="Google Shape;5813;p71"/>
            <p:cNvGrpSpPr/>
            <p:nvPr/>
          </p:nvGrpSpPr>
          <p:grpSpPr>
            <a:xfrm>
              <a:off x="4618704" y="3766582"/>
              <a:ext cx="807858" cy="181500"/>
              <a:chOff x="4618704" y="3766582"/>
              <a:chExt cx="807858" cy="181500"/>
            </a:xfrm>
          </p:grpSpPr>
          <p:sp>
            <p:nvSpPr>
              <p:cNvPr id="5814" name="Google Shape;5814;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5" name="Google Shape;5815;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816" name="Google Shape;5816;p71"/>
            <p:cNvGrpSpPr/>
            <p:nvPr/>
          </p:nvGrpSpPr>
          <p:grpSpPr>
            <a:xfrm>
              <a:off x="4735238" y="3547942"/>
              <a:ext cx="462839" cy="181500"/>
              <a:chOff x="4735238" y="3547942"/>
              <a:chExt cx="462839" cy="181500"/>
            </a:xfrm>
          </p:grpSpPr>
          <p:sp>
            <p:nvSpPr>
              <p:cNvPr id="5817" name="Google Shape;5817;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8" name="Google Shape;5818;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819" name="Google Shape;5819;p71"/>
          <p:cNvGrpSpPr/>
          <p:nvPr/>
        </p:nvGrpSpPr>
        <p:grpSpPr>
          <a:xfrm>
            <a:off x="7407836" y="2217537"/>
            <a:ext cx="1020955" cy="928853"/>
            <a:chOff x="926675" y="238125"/>
            <a:chExt cx="5755100" cy="5232975"/>
          </a:xfrm>
        </p:grpSpPr>
        <p:sp>
          <p:nvSpPr>
            <p:cNvPr id="5820" name="Google Shape;5820;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4" name="Google Shape;5824;p71"/>
          <p:cNvGrpSpPr/>
          <p:nvPr/>
        </p:nvGrpSpPr>
        <p:grpSpPr>
          <a:xfrm>
            <a:off x="715210" y="2616272"/>
            <a:ext cx="1695374" cy="1560837"/>
            <a:chOff x="727421" y="2828315"/>
            <a:chExt cx="1695374" cy="1560837"/>
          </a:xfrm>
        </p:grpSpPr>
        <p:grpSp>
          <p:nvGrpSpPr>
            <p:cNvPr id="5825" name="Google Shape;5825;p71"/>
            <p:cNvGrpSpPr/>
            <p:nvPr/>
          </p:nvGrpSpPr>
          <p:grpSpPr>
            <a:xfrm>
              <a:off x="727421" y="2828315"/>
              <a:ext cx="1695374" cy="1560837"/>
              <a:chOff x="734799" y="2782450"/>
              <a:chExt cx="1571100" cy="1577400"/>
            </a:xfrm>
          </p:grpSpPr>
          <p:cxnSp>
            <p:nvCxnSpPr>
              <p:cNvPr id="5826" name="Google Shape;5826;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827" name="Google Shape;5827;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828" name="Google Shape;5828;p71"/>
            <p:cNvGrpSpPr/>
            <p:nvPr/>
          </p:nvGrpSpPr>
          <p:grpSpPr>
            <a:xfrm>
              <a:off x="819108" y="2882501"/>
              <a:ext cx="1556791" cy="1426186"/>
              <a:chOff x="819108" y="2882501"/>
              <a:chExt cx="1556791" cy="1426186"/>
            </a:xfrm>
          </p:grpSpPr>
          <p:grpSp>
            <p:nvGrpSpPr>
              <p:cNvPr id="5829" name="Google Shape;5829;p71"/>
              <p:cNvGrpSpPr/>
              <p:nvPr/>
            </p:nvGrpSpPr>
            <p:grpSpPr>
              <a:xfrm>
                <a:off x="819108" y="2882501"/>
                <a:ext cx="103104" cy="1426186"/>
                <a:chOff x="4674013" y="3100904"/>
                <a:chExt cx="122758" cy="1698043"/>
              </a:xfrm>
            </p:grpSpPr>
            <p:sp>
              <p:nvSpPr>
                <p:cNvPr id="5830" name="Google Shape;5830;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7" name="Google Shape;5837;p71"/>
              <p:cNvGrpSpPr/>
              <p:nvPr/>
            </p:nvGrpSpPr>
            <p:grpSpPr>
              <a:xfrm>
                <a:off x="1062475" y="2882501"/>
                <a:ext cx="103104" cy="1426186"/>
                <a:chOff x="4940438" y="3100904"/>
                <a:chExt cx="122758" cy="1698043"/>
              </a:xfrm>
            </p:grpSpPr>
            <p:sp>
              <p:nvSpPr>
                <p:cNvPr id="5838" name="Google Shape;5838;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71"/>
              <p:cNvGrpSpPr/>
              <p:nvPr/>
            </p:nvGrpSpPr>
            <p:grpSpPr>
              <a:xfrm>
                <a:off x="1299324" y="2882501"/>
                <a:ext cx="103104" cy="1426186"/>
                <a:chOff x="5206863" y="3100904"/>
                <a:chExt cx="122758" cy="1698043"/>
              </a:xfrm>
            </p:grpSpPr>
            <p:sp>
              <p:nvSpPr>
                <p:cNvPr id="5846" name="Google Shape;5846;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71"/>
              <p:cNvGrpSpPr/>
              <p:nvPr/>
            </p:nvGrpSpPr>
            <p:grpSpPr>
              <a:xfrm>
                <a:off x="1786057" y="2882501"/>
                <a:ext cx="103104" cy="1426186"/>
                <a:chOff x="6006138" y="3143629"/>
                <a:chExt cx="122758" cy="1698043"/>
              </a:xfrm>
            </p:grpSpPr>
            <p:sp>
              <p:nvSpPr>
                <p:cNvPr id="5854" name="Google Shape;5854;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71"/>
              <p:cNvGrpSpPr/>
              <p:nvPr/>
            </p:nvGrpSpPr>
            <p:grpSpPr>
              <a:xfrm>
                <a:off x="2029422" y="2882501"/>
                <a:ext cx="103104" cy="1426186"/>
                <a:chOff x="6805413" y="3100904"/>
                <a:chExt cx="122758" cy="1698043"/>
              </a:xfrm>
            </p:grpSpPr>
            <p:sp>
              <p:nvSpPr>
                <p:cNvPr id="5862" name="Google Shape;5862;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71"/>
              <p:cNvGrpSpPr/>
              <p:nvPr/>
            </p:nvGrpSpPr>
            <p:grpSpPr>
              <a:xfrm>
                <a:off x="2272795" y="2882501"/>
                <a:ext cx="103104" cy="1426186"/>
                <a:chOff x="5206863" y="3100904"/>
                <a:chExt cx="122758" cy="1698043"/>
              </a:xfrm>
            </p:grpSpPr>
            <p:sp>
              <p:nvSpPr>
                <p:cNvPr id="5870" name="Google Shape;5870;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71"/>
              <p:cNvGrpSpPr/>
              <p:nvPr/>
            </p:nvGrpSpPr>
            <p:grpSpPr>
              <a:xfrm>
                <a:off x="1542694" y="2882501"/>
                <a:ext cx="103104" cy="1426186"/>
                <a:chOff x="6006138" y="3143629"/>
                <a:chExt cx="122758" cy="1698043"/>
              </a:xfrm>
            </p:grpSpPr>
            <p:sp>
              <p:nvSpPr>
                <p:cNvPr id="5878" name="Google Shape;5878;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85" name="Google Shape;5885;p71"/>
          <p:cNvGrpSpPr/>
          <p:nvPr/>
        </p:nvGrpSpPr>
        <p:grpSpPr>
          <a:xfrm>
            <a:off x="5671260" y="3305994"/>
            <a:ext cx="2749952" cy="870677"/>
            <a:chOff x="238125" y="1725700"/>
            <a:chExt cx="7139025" cy="2260325"/>
          </a:xfrm>
        </p:grpSpPr>
        <p:sp>
          <p:nvSpPr>
            <p:cNvPr id="5886" name="Google Shape;5886;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71"/>
          <p:cNvGrpSpPr/>
          <p:nvPr/>
        </p:nvGrpSpPr>
        <p:grpSpPr>
          <a:xfrm>
            <a:off x="5941424" y="2247740"/>
            <a:ext cx="1105452" cy="916747"/>
            <a:chOff x="5249100" y="1210600"/>
            <a:chExt cx="3502700" cy="2904775"/>
          </a:xfrm>
        </p:grpSpPr>
        <p:sp>
          <p:nvSpPr>
            <p:cNvPr id="5897" name="Google Shape;5897;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01" name="Google Shape;5901;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902" name="Google Shape;5902;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903" name="Google Shape;5903;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904" name="Google Shape;5904;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905" name="Google Shape;5905;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71"/>
          <p:cNvGrpSpPr/>
          <p:nvPr/>
        </p:nvGrpSpPr>
        <p:grpSpPr>
          <a:xfrm>
            <a:off x="7123972" y="967158"/>
            <a:ext cx="1304650" cy="1124856"/>
            <a:chOff x="7287122" y="1165658"/>
            <a:chExt cx="1219413" cy="1051365"/>
          </a:xfrm>
        </p:grpSpPr>
        <p:grpSp>
          <p:nvGrpSpPr>
            <p:cNvPr id="5907" name="Google Shape;5907;p71"/>
            <p:cNvGrpSpPr/>
            <p:nvPr/>
          </p:nvGrpSpPr>
          <p:grpSpPr>
            <a:xfrm>
              <a:off x="7287122" y="1969723"/>
              <a:ext cx="1219413" cy="247300"/>
              <a:chOff x="7287122" y="1969723"/>
              <a:chExt cx="1219413" cy="247300"/>
            </a:xfrm>
          </p:grpSpPr>
          <p:sp>
            <p:nvSpPr>
              <p:cNvPr id="5908" name="Google Shape;5908;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9" name="Google Shape;5909;p71"/>
              <p:cNvGrpSpPr/>
              <p:nvPr/>
            </p:nvGrpSpPr>
            <p:grpSpPr>
              <a:xfrm>
                <a:off x="7287122" y="2063892"/>
                <a:ext cx="1151753" cy="73428"/>
                <a:chOff x="7287122" y="2063892"/>
                <a:chExt cx="1151753" cy="73428"/>
              </a:xfrm>
            </p:grpSpPr>
            <p:sp>
              <p:nvSpPr>
                <p:cNvPr id="5910" name="Google Shape;5910;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11" name="Google Shape;5911;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912" name="Google Shape;5912;p71"/>
            <p:cNvGrpSpPr/>
            <p:nvPr/>
          </p:nvGrpSpPr>
          <p:grpSpPr>
            <a:xfrm>
              <a:off x="7287122" y="1712201"/>
              <a:ext cx="1219403" cy="246767"/>
              <a:chOff x="7287122" y="1712201"/>
              <a:chExt cx="1219403" cy="246767"/>
            </a:xfrm>
          </p:grpSpPr>
          <p:sp>
            <p:nvSpPr>
              <p:cNvPr id="5913" name="Google Shape;5913;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4" name="Google Shape;5914;p71"/>
              <p:cNvGrpSpPr/>
              <p:nvPr/>
            </p:nvGrpSpPr>
            <p:grpSpPr>
              <a:xfrm>
                <a:off x="7287122" y="1842861"/>
                <a:ext cx="1005303" cy="73419"/>
                <a:chOff x="7287122" y="1842861"/>
                <a:chExt cx="1005303" cy="73419"/>
              </a:xfrm>
            </p:grpSpPr>
            <p:sp>
              <p:nvSpPr>
                <p:cNvPr id="5915" name="Google Shape;5915;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16" name="Google Shape;5916;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917" name="Google Shape;5917;p71"/>
            <p:cNvGrpSpPr/>
            <p:nvPr/>
          </p:nvGrpSpPr>
          <p:grpSpPr>
            <a:xfrm>
              <a:off x="7287122" y="1447520"/>
              <a:ext cx="1219403" cy="286667"/>
              <a:chOff x="7287122" y="1447520"/>
              <a:chExt cx="1219403" cy="286667"/>
            </a:xfrm>
          </p:grpSpPr>
          <p:sp>
            <p:nvSpPr>
              <p:cNvPr id="5918" name="Google Shape;5918;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9" name="Google Shape;5919;p71"/>
              <p:cNvGrpSpPr/>
              <p:nvPr/>
            </p:nvGrpSpPr>
            <p:grpSpPr>
              <a:xfrm>
                <a:off x="7287122" y="1581977"/>
                <a:ext cx="852803" cy="73428"/>
                <a:chOff x="7287122" y="1581977"/>
                <a:chExt cx="852803" cy="73428"/>
              </a:xfrm>
            </p:grpSpPr>
            <p:sp>
              <p:nvSpPr>
                <p:cNvPr id="5920" name="Google Shape;5920;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1" name="Google Shape;5921;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922" name="Google Shape;5922;p71"/>
            <p:cNvGrpSpPr/>
            <p:nvPr/>
          </p:nvGrpSpPr>
          <p:grpSpPr>
            <a:xfrm>
              <a:off x="7287122" y="1165658"/>
              <a:ext cx="1219403" cy="344253"/>
              <a:chOff x="7287122" y="1165658"/>
              <a:chExt cx="1219403" cy="344253"/>
            </a:xfrm>
          </p:grpSpPr>
          <p:sp>
            <p:nvSpPr>
              <p:cNvPr id="5923" name="Google Shape;5923;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4" name="Google Shape;5924;p71"/>
              <p:cNvGrpSpPr/>
              <p:nvPr/>
            </p:nvGrpSpPr>
            <p:grpSpPr>
              <a:xfrm>
                <a:off x="7287122" y="1341025"/>
                <a:ext cx="695703" cy="73419"/>
                <a:chOff x="7287122" y="1341025"/>
                <a:chExt cx="695703" cy="73419"/>
              </a:xfrm>
            </p:grpSpPr>
            <p:sp>
              <p:nvSpPr>
                <p:cNvPr id="5925" name="Google Shape;5925;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6" name="Google Shape;5926;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927" name="Google Shape;5927;p71"/>
          <p:cNvGrpSpPr/>
          <p:nvPr/>
        </p:nvGrpSpPr>
        <p:grpSpPr>
          <a:xfrm>
            <a:off x="5790464" y="973181"/>
            <a:ext cx="1397729" cy="1098540"/>
            <a:chOff x="5900602" y="1193063"/>
            <a:chExt cx="1299851" cy="1021707"/>
          </a:xfrm>
        </p:grpSpPr>
        <p:grpSp>
          <p:nvGrpSpPr>
            <p:cNvPr id="5928" name="Google Shape;5928;p71"/>
            <p:cNvGrpSpPr/>
            <p:nvPr/>
          </p:nvGrpSpPr>
          <p:grpSpPr>
            <a:xfrm>
              <a:off x="6520337" y="1193063"/>
              <a:ext cx="341815" cy="799959"/>
              <a:chOff x="6520337" y="1193063"/>
              <a:chExt cx="341815" cy="799959"/>
            </a:xfrm>
          </p:grpSpPr>
          <p:grpSp>
            <p:nvGrpSpPr>
              <p:cNvPr id="5929" name="Google Shape;5929;p71"/>
              <p:cNvGrpSpPr/>
              <p:nvPr/>
            </p:nvGrpSpPr>
            <p:grpSpPr>
              <a:xfrm>
                <a:off x="6520337" y="1589527"/>
                <a:ext cx="213950" cy="403494"/>
                <a:chOff x="6520337" y="1589527"/>
                <a:chExt cx="213950" cy="403494"/>
              </a:xfrm>
            </p:grpSpPr>
            <p:sp>
              <p:nvSpPr>
                <p:cNvPr id="5930" name="Google Shape;5930;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71"/>
              <p:cNvGrpSpPr/>
              <p:nvPr/>
            </p:nvGrpSpPr>
            <p:grpSpPr>
              <a:xfrm>
                <a:off x="6577204" y="1193063"/>
                <a:ext cx="284947" cy="464512"/>
                <a:chOff x="6577204" y="1193063"/>
                <a:chExt cx="284947" cy="464512"/>
              </a:xfrm>
            </p:grpSpPr>
            <p:sp>
              <p:nvSpPr>
                <p:cNvPr id="5933" name="Google Shape;5933;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4" name="Google Shape;5934;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935" name="Google Shape;5935;p71"/>
            <p:cNvGrpSpPr/>
            <p:nvPr/>
          </p:nvGrpSpPr>
          <p:grpSpPr>
            <a:xfrm>
              <a:off x="6238903" y="1193063"/>
              <a:ext cx="300475" cy="900152"/>
              <a:chOff x="6238903" y="1193063"/>
              <a:chExt cx="300475" cy="900152"/>
            </a:xfrm>
          </p:grpSpPr>
          <p:grpSp>
            <p:nvGrpSpPr>
              <p:cNvPr id="5936" name="Google Shape;5936;p71"/>
              <p:cNvGrpSpPr/>
              <p:nvPr/>
            </p:nvGrpSpPr>
            <p:grpSpPr>
              <a:xfrm>
                <a:off x="6290865" y="1489315"/>
                <a:ext cx="248514" cy="603900"/>
                <a:chOff x="6290865" y="1489315"/>
                <a:chExt cx="248514" cy="603900"/>
              </a:xfrm>
            </p:grpSpPr>
            <p:sp>
              <p:nvSpPr>
                <p:cNvPr id="5937" name="Google Shape;5937;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71"/>
              <p:cNvGrpSpPr/>
              <p:nvPr/>
            </p:nvGrpSpPr>
            <p:grpSpPr>
              <a:xfrm>
                <a:off x="6238903" y="1193063"/>
                <a:ext cx="284947" cy="333087"/>
                <a:chOff x="6238903" y="1193063"/>
                <a:chExt cx="284947" cy="333087"/>
              </a:xfrm>
            </p:grpSpPr>
            <p:sp>
              <p:nvSpPr>
                <p:cNvPr id="5940" name="Google Shape;5940;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41" name="Google Shape;5941;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942" name="Google Shape;5942;p71"/>
            <p:cNvGrpSpPr/>
            <p:nvPr/>
          </p:nvGrpSpPr>
          <p:grpSpPr>
            <a:xfrm>
              <a:off x="5900602" y="1193063"/>
              <a:ext cx="444345" cy="1021707"/>
              <a:chOff x="5900602" y="1193063"/>
              <a:chExt cx="444345" cy="1021707"/>
            </a:xfrm>
          </p:grpSpPr>
          <p:grpSp>
            <p:nvGrpSpPr>
              <p:cNvPr id="5943" name="Google Shape;5943;p71"/>
              <p:cNvGrpSpPr/>
              <p:nvPr/>
            </p:nvGrpSpPr>
            <p:grpSpPr>
              <a:xfrm>
                <a:off x="6046501" y="1367785"/>
                <a:ext cx="298446" cy="846986"/>
                <a:chOff x="6046501" y="1367785"/>
                <a:chExt cx="298446" cy="846986"/>
              </a:xfrm>
            </p:grpSpPr>
            <p:sp>
              <p:nvSpPr>
                <p:cNvPr id="5944" name="Google Shape;5944;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71"/>
              <p:cNvGrpSpPr/>
              <p:nvPr/>
            </p:nvGrpSpPr>
            <p:grpSpPr>
              <a:xfrm>
                <a:off x="5900602" y="1193063"/>
                <a:ext cx="284947" cy="182312"/>
                <a:chOff x="5900602" y="1193063"/>
                <a:chExt cx="284947" cy="182312"/>
              </a:xfrm>
            </p:grpSpPr>
            <p:sp>
              <p:nvSpPr>
                <p:cNvPr id="5947" name="Google Shape;5947;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48" name="Google Shape;5948;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949" name="Google Shape;5949;p71"/>
            <p:cNvGrpSpPr/>
            <p:nvPr/>
          </p:nvGrpSpPr>
          <p:grpSpPr>
            <a:xfrm>
              <a:off x="6738300" y="1193063"/>
              <a:ext cx="462153" cy="707634"/>
              <a:chOff x="6738300" y="1193063"/>
              <a:chExt cx="462153" cy="707634"/>
            </a:xfrm>
          </p:grpSpPr>
          <p:grpSp>
            <p:nvGrpSpPr>
              <p:cNvPr id="5950" name="Google Shape;5950;p71"/>
              <p:cNvGrpSpPr/>
              <p:nvPr/>
            </p:nvGrpSpPr>
            <p:grpSpPr>
              <a:xfrm>
                <a:off x="6915505" y="1193063"/>
                <a:ext cx="284947" cy="597387"/>
                <a:chOff x="6915505" y="1193063"/>
                <a:chExt cx="284947" cy="597387"/>
              </a:xfrm>
            </p:grpSpPr>
            <p:sp>
              <p:nvSpPr>
                <p:cNvPr id="5951" name="Google Shape;5951;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52" name="Google Shape;5952;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953" name="Google Shape;5953;p71"/>
              <p:cNvGrpSpPr/>
              <p:nvPr/>
            </p:nvGrpSpPr>
            <p:grpSpPr>
              <a:xfrm>
                <a:off x="6738300" y="1684725"/>
                <a:ext cx="230066" cy="215971"/>
                <a:chOff x="6738300" y="1684725"/>
                <a:chExt cx="230066" cy="215971"/>
              </a:xfrm>
            </p:grpSpPr>
            <p:sp>
              <p:nvSpPr>
                <p:cNvPr id="5954" name="Google Shape;5954;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59"/>
        <p:cNvGrpSpPr/>
        <p:nvPr/>
      </p:nvGrpSpPr>
      <p:grpSpPr>
        <a:xfrm>
          <a:off x="0" y="0"/>
          <a:ext cx="0" cy="0"/>
          <a:chOff x="0" y="0"/>
          <a:chExt cx="0" cy="0"/>
        </a:xfrm>
      </p:grpSpPr>
      <p:grpSp>
        <p:nvGrpSpPr>
          <p:cNvPr id="5960" name="Google Shape;5960;p72"/>
          <p:cNvGrpSpPr/>
          <p:nvPr/>
        </p:nvGrpSpPr>
        <p:grpSpPr>
          <a:xfrm>
            <a:off x="821785" y="2307635"/>
            <a:ext cx="339235" cy="298186"/>
            <a:chOff x="898875" y="244725"/>
            <a:chExt cx="481800" cy="423500"/>
          </a:xfrm>
        </p:grpSpPr>
        <p:sp>
          <p:nvSpPr>
            <p:cNvPr id="5961" name="Google Shape;5961;p7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7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7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7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7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6" name="Google Shape;5966;p7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7" name="Google Shape;5967;p72"/>
          <p:cNvGrpSpPr/>
          <p:nvPr/>
        </p:nvGrpSpPr>
        <p:grpSpPr>
          <a:xfrm>
            <a:off x="1260167" y="2287103"/>
            <a:ext cx="298169" cy="339253"/>
            <a:chOff x="1529350" y="258825"/>
            <a:chExt cx="423475" cy="481825"/>
          </a:xfrm>
        </p:grpSpPr>
        <p:sp>
          <p:nvSpPr>
            <p:cNvPr id="5968" name="Google Shape;5968;p7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7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0" name="Google Shape;5970;p72"/>
          <p:cNvGrpSpPr/>
          <p:nvPr/>
        </p:nvGrpSpPr>
        <p:grpSpPr>
          <a:xfrm>
            <a:off x="1653142" y="2367273"/>
            <a:ext cx="340890" cy="178912"/>
            <a:chOff x="2084325" y="363300"/>
            <a:chExt cx="484150" cy="254100"/>
          </a:xfrm>
        </p:grpSpPr>
        <p:sp>
          <p:nvSpPr>
            <p:cNvPr id="5971" name="Google Shape;5971;p7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2" name="Google Shape;5972;p7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3" name="Google Shape;5973;p72"/>
          <p:cNvGrpSpPr/>
          <p:nvPr/>
        </p:nvGrpSpPr>
        <p:grpSpPr>
          <a:xfrm>
            <a:off x="2102437" y="2287102"/>
            <a:ext cx="298169" cy="339253"/>
            <a:chOff x="2707500" y="249400"/>
            <a:chExt cx="423475" cy="481825"/>
          </a:xfrm>
        </p:grpSpPr>
        <p:sp>
          <p:nvSpPr>
            <p:cNvPr id="5974" name="Google Shape;5974;p7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7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6" name="Google Shape;5976;p72"/>
          <p:cNvGrpSpPr/>
          <p:nvPr/>
        </p:nvGrpSpPr>
        <p:grpSpPr>
          <a:xfrm>
            <a:off x="2516052" y="2287428"/>
            <a:ext cx="305386" cy="338602"/>
            <a:chOff x="3300325" y="249875"/>
            <a:chExt cx="433725" cy="480900"/>
          </a:xfrm>
        </p:grpSpPr>
        <p:sp>
          <p:nvSpPr>
            <p:cNvPr id="5977" name="Google Shape;5977;p7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7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7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1" name="Google Shape;5981;p7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2" name="Google Shape;5982;p7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3" name="Google Shape;5983;p72"/>
          <p:cNvGrpSpPr/>
          <p:nvPr/>
        </p:nvGrpSpPr>
        <p:grpSpPr>
          <a:xfrm>
            <a:off x="2905137" y="2287349"/>
            <a:ext cx="352349" cy="338760"/>
            <a:chOff x="3854700" y="249750"/>
            <a:chExt cx="500425" cy="481125"/>
          </a:xfrm>
        </p:grpSpPr>
        <p:sp>
          <p:nvSpPr>
            <p:cNvPr id="5984" name="Google Shape;5984;p7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7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6" name="Google Shape;5986;p7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7" name="Google Shape;5987;p7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7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9" name="Google Shape;5989;p7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0" name="Google Shape;5990;p7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1" name="Google Shape;5991;p7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2" name="Google Shape;5992;p72"/>
          <p:cNvGrpSpPr/>
          <p:nvPr/>
        </p:nvGrpSpPr>
        <p:grpSpPr>
          <a:xfrm>
            <a:off x="3323126" y="2287349"/>
            <a:ext cx="352349" cy="338760"/>
            <a:chOff x="4447550" y="249750"/>
            <a:chExt cx="500425" cy="481125"/>
          </a:xfrm>
        </p:grpSpPr>
        <p:sp>
          <p:nvSpPr>
            <p:cNvPr id="5993" name="Google Shape;5993;p7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4" name="Google Shape;5994;p7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5" name="Google Shape;5995;p72"/>
          <p:cNvGrpSpPr/>
          <p:nvPr/>
        </p:nvGrpSpPr>
        <p:grpSpPr>
          <a:xfrm>
            <a:off x="3752328" y="2287102"/>
            <a:ext cx="339253" cy="339253"/>
            <a:chOff x="5049725" y="249400"/>
            <a:chExt cx="481825" cy="481825"/>
          </a:xfrm>
        </p:grpSpPr>
        <p:sp>
          <p:nvSpPr>
            <p:cNvPr id="5996" name="Google Shape;5996;p7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7" name="Google Shape;5997;p7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8" name="Google Shape;5998;p72"/>
          <p:cNvGrpSpPr/>
          <p:nvPr/>
        </p:nvGrpSpPr>
        <p:grpSpPr>
          <a:xfrm>
            <a:off x="4166269" y="2287102"/>
            <a:ext cx="339253" cy="339253"/>
            <a:chOff x="5660400" y="238125"/>
            <a:chExt cx="481825" cy="481825"/>
          </a:xfrm>
        </p:grpSpPr>
        <p:sp>
          <p:nvSpPr>
            <p:cNvPr id="5999" name="Google Shape;5999;p7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0" name="Google Shape;6000;p7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1" name="Google Shape;6001;p72"/>
          <p:cNvGrpSpPr/>
          <p:nvPr/>
        </p:nvGrpSpPr>
        <p:grpSpPr>
          <a:xfrm>
            <a:off x="4582955" y="2287102"/>
            <a:ext cx="339253" cy="339253"/>
            <a:chOff x="6235400" y="249400"/>
            <a:chExt cx="481825" cy="481825"/>
          </a:xfrm>
        </p:grpSpPr>
        <p:sp>
          <p:nvSpPr>
            <p:cNvPr id="6002" name="Google Shape;6002;p7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7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4" name="Google Shape;6004;p7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5" name="Google Shape;6005;p7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7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7" name="Google Shape;6007;p72"/>
          <p:cNvGrpSpPr/>
          <p:nvPr/>
        </p:nvGrpSpPr>
        <p:grpSpPr>
          <a:xfrm>
            <a:off x="821301" y="2731810"/>
            <a:ext cx="340204" cy="298116"/>
            <a:chOff x="899850" y="871450"/>
            <a:chExt cx="483175" cy="423400"/>
          </a:xfrm>
        </p:grpSpPr>
        <p:sp>
          <p:nvSpPr>
            <p:cNvPr id="6008" name="Google Shape;6008;p7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7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7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7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12" name="Google Shape;6012;p72"/>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13" name="Google Shape;6013;p72"/>
          <p:cNvGrpSpPr/>
          <p:nvPr/>
        </p:nvGrpSpPr>
        <p:grpSpPr>
          <a:xfrm>
            <a:off x="1653301" y="2711232"/>
            <a:ext cx="340573" cy="339271"/>
            <a:chOff x="2085450" y="842250"/>
            <a:chExt cx="483700" cy="481850"/>
          </a:xfrm>
        </p:grpSpPr>
        <p:sp>
          <p:nvSpPr>
            <p:cNvPr id="6014" name="Google Shape;6014;p7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5" name="Google Shape;6015;p7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7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7" name="Google Shape;6017;p72"/>
          <p:cNvGrpSpPr/>
          <p:nvPr/>
        </p:nvGrpSpPr>
        <p:grpSpPr>
          <a:xfrm>
            <a:off x="2081868" y="2711241"/>
            <a:ext cx="339306" cy="339253"/>
            <a:chOff x="2685825" y="840375"/>
            <a:chExt cx="481900" cy="481825"/>
          </a:xfrm>
        </p:grpSpPr>
        <p:sp>
          <p:nvSpPr>
            <p:cNvPr id="6018" name="Google Shape;6018;p7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7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0" name="Google Shape;6020;p72"/>
          <p:cNvGrpSpPr/>
          <p:nvPr/>
        </p:nvGrpSpPr>
        <p:grpSpPr>
          <a:xfrm>
            <a:off x="2493529" y="2710924"/>
            <a:ext cx="350431" cy="339887"/>
            <a:chOff x="3270675" y="841800"/>
            <a:chExt cx="497700" cy="482725"/>
          </a:xfrm>
        </p:grpSpPr>
        <p:sp>
          <p:nvSpPr>
            <p:cNvPr id="6021" name="Google Shape;6021;p7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7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7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24" name="Google Shape;6024;p72"/>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25" name="Google Shape;6025;p72"/>
          <p:cNvGrpSpPr/>
          <p:nvPr/>
        </p:nvGrpSpPr>
        <p:grpSpPr>
          <a:xfrm>
            <a:off x="3329675" y="2731783"/>
            <a:ext cx="339253" cy="298169"/>
            <a:chOff x="4467200" y="877100"/>
            <a:chExt cx="481825" cy="423475"/>
          </a:xfrm>
        </p:grpSpPr>
        <p:sp>
          <p:nvSpPr>
            <p:cNvPr id="6026" name="Google Shape;6026;p7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7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7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7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0" name="Google Shape;6030;p72"/>
          <p:cNvGrpSpPr/>
          <p:nvPr/>
        </p:nvGrpSpPr>
        <p:grpSpPr>
          <a:xfrm>
            <a:off x="3744565" y="2711232"/>
            <a:ext cx="354778" cy="339271"/>
            <a:chOff x="5045500" y="842250"/>
            <a:chExt cx="503875" cy="481850"/>
          </a:xfrm>
        </p:grpSpPr>
        <p:sp>
          <p:nvSpPr>
            <p:cNvPr id="6031" name="Google Shape;6031;p7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7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3" name="Google Shape;6033;p72"/>
          <p:cNvGrpSpPr/>
          <p:nvPr/>
        </p:nvGrpSpPr>
        <p:grpSpPr>
          <a:xfrm>
            <a:off x="4167413" y="2737451"/>
            <a:ext cx="336965" cy="286833"/>
            <a:chOff x="5645200" y="879425"/>
            <a:chExt cx="478575" cy="407375"/>
          </a:xfrm>
        </p:grpSpPr>
        <p:sp>
          <p:nvSpPr>
            <p:cNvPr id="6034" name="Google Shape;6034;p7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5" name="Google Shape;6035;p7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7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7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7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7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0" name="Google Shape;6040;p72"/>
          <p:cNvGrpSpPr/>
          <p:nvPr/>
        </p:nvGrpSpPr>
        <p:grpSpPr>
          <a:xfrm>
            <a:off x="4603488" y="2711241"/>
            <a:ext cx="298186" cy="339253"/>
            <a:chOff x="6264525" y="842250"/>
            <a:chExt cx="423500" cy="481825"/>
          </a:xfrm>
        </p:grpSpPr>
        <p:sp>
          <p:nvSpPr>
            <p:cNvPr id="6041" name="Google Shape;6041;p7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2" name="Google Shape;6042;p7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3" name="Google Shape;6043;p7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7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7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7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7" name="Google Shape;6047;p7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8" name="Google Shape;6048;p72"/>
          <p:cNvGrpSpPr/>
          <p:nvPr/>
        </p:nvGrpSpPr>
        <p:grpSpPr>
          <a:xfrm>
            <a:off x="821776" y="3125895"/>
            <a:ext cx="339253" cy="339253"/>
            <a:chOff x="900750" y="1436075"/>
            <a:chExt cx="481825" cy="481825"/>
          </a:xfrm>
        </p:grpSpPr>
        <p:sp>
          <p:nvSpPr>
            <p:cNvPr id="6049" name="Google Shape;6049;p7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0" name="Google Shape;6050;p7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7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7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3" name="Google Shape;6053;p72"/>
          <p:cNvGrpSpPr/>
          <p:nvPr/>
        </p:nvGrpSpPr>
        <p:grpSpPr>
          <a:xfrm>
            <a:off x="1239624" y="3186183"/>
            <a:ext cx="339253" cy="218676"/>
            <a:chOff x="1492675" y="1520750"/>
            <a:chExt cx="481825" cy="310575"/>
          </a:xfrm>
        </p:grpSpPr>
        <p:sp>
          <p:nvSpPr>
            <p:cNvPr id="6054" name="Google Shape;6054;p7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7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6" name="Google Shape;6056;p72"/>
          <p:cNvGrpSpPr/>
          <p:nvPr/>
        </p:nvGrpSpPr>
        <p:grpSpPr>
          <a:xfrm>
            <a:off x="1647421" y="3125877"/>
            <a:ext cx="352332" cy="339288"/>
            <a:chOff x="2071000" y="1435025"/>
            <a:chExt cx="500400" cy="481875"/>
          </a:xfrm>
        </p:grpSpPr>
        <p:sp>
          <p:nvSpPr>
            <p:cNvPr id="6057" name="Google Shape;6057;p7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8" name="Google Shape;6058;p7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7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0" name="Google Shape;6060;p72"/>
          <p:cNvGrpSpPr/>
          <p:nvPr/>
        </p:nvGrpSpPr>
        <p:grpSpPr>
          <a:xfrm>
            <a:off x="2075584" y="3146709"/>
            <a:ext cx="351874" cy="297623"/>
            <a:chOff x="2678350" y="1464650"/>
            <a:chExt cx="499750" cy="422700"/>
          </a:xfrm>
        </p:grpSpPr>
        <p:sp>
          <p:nvSpPr>
            <p:cNvPr id="6061" name="Google Shape;6061;p7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7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3" name="Google Shape;6063;p7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4" name="Google Shape;6064;p72"/>
          <p:cNvGrpSpPr/>
          <p:nvPr/>
        </p:nvGrpSpPr>
        <p:grpSpPr>
          <a:xfrm>
            <a:off x="2499118" y="3125895"/>
            <a:ext cx="339253" cy="339253"/>
            <a:chOff x="3271200" y="1435075"/>
            <a:chExt cx="481825" cy="481825"/>
          </a:xfrm>
        </p:grpSpPr>
        <p:sp>
          <p:nvSpPr>
            <p:cNvPr id="6065" name="Google Shape;6065;p7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7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7" name="Google Shape;6067;p72"/>
          <p:cNvGrpSpPr/>
          <p:nvPr/>
        </p:nvGrpSpPr>
        <p:grpSpPr>
          <a:xfrm>
            <a:off x="2909591" y="3125877"/>
            <a:ext cx="343442" cy="339288"/>
            <a:chOff x="3858100" y="1435075"/>
            <a:chExt cx="487775" cy="481875"/>
          </a:xfrm>
        </p:grpSpPr>
        <p:sp>
          <p:nvSpPr>
            <p:cNvPr id="6068" name="Google Shape;6068;p7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7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7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1" name="Google Shape;6071;p7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2" name="Google Shape;6072;p7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3" name="Google Shape;6073;p72"/>
          <p:cNvGrpSpPr/>
          <p:nvPr/>
        </p:nvGrpSpPr>
        <p:grpSpPr>
          <a:xfrm>
            <a:off x="3329674" y="3125895"/>
            <a:ext cx="339253" cy="339253"/>
            <a:chOff x="4456875" y="1435075"/>
            <a:chExt cx="481825" cy="481825"/>
          </a:xfrm>
        </p:grpSpPr>
        <p:sp>
          <p:nvSpPr>
            <p:cNvPr id="6074" name="Google Shape;6074;p7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7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6" name="Google Shape;6076;p7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7" name="Google Shape;6077;p7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7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7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7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1" name="Google Shape;6081;p7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2" name="Google Shape;6082;p7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7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4" name="Google Shape;6084;p7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5" name="Google Shape;6085;p7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6" name="Google Shape;6086;p7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7" name="Google Shape;6087;p7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8" name="Google Shape;6088;p7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7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7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1" name="Google Shape;6091;p7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7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3" name="Google Shape;6093;p72"/>
          <p:cNvGrpSpPr/>
          <p:nvPr/>
        </p:nvGrpSpPr>
        <p:grpSpPr>
          <a:xfrm>
            <a:off x="3750665" y="3125886"/>
            <a:ext cx="342580" cy="339271"/>
            <a:chOff x="5049725" y="1435050"/>
            <a:chExt cx="486550" cy="481850"/>
          </a:xfrm>
        </p:grpSpPr>
        <p:sp>
          <p:nvSpPr>
            <p:cNvPr id="6094" name="Google Shape;6094;p7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7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7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7" name="Google Shape;6097;p7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8" name="Google Shape;6098;p72"/>
          <p:cNvGrpSpPr/>
          <p:nvPr/>
        </p:nvGrpSpPr>
        <p:grpSpPr>
          <a:xfrm>
            <a:off x="4166216" y="3125895"/>
            <a:ext cx="339359" cy="339253"/>
            <a:chOff x="5642475" y="1435075"/>
            <a:chExt cx="481975" cy="481825"/>
          </a:xfrm>
        </p:grpSpPr>
        <p:sp>
          <p:nvSpPr>
            <p:cNvPr id="6099" name="Google Shape;6099;p7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0" name="Google Shape;6100;p7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1" name="Google Shape;6101;p7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2" name="Google Shape;6102;p72"/>
          <p:cNvGrpSpPr/>
          <p:nvPr/>
        </p:nvGrpSpPr>
        <p:grpSpPr>
          <a:xfrm>
            <a:off x="4580702" y="3125886"/>
            <a:ext cx="343759" cy="339271"/>
            <a:chOff x="6232000" y="1435050"/>
            <a:chExt cx="488225" cy="481850"/>
          </a:xfrm>
        </p:grpSpPr>
        <p:sp>
          <p:nvSpPr>
            <p:cNvPr id="6103" name="Google Shape;6103;p7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7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7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7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7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8" name="Google Shape;6108;p72"/>
          <p:cNvGrpSpPr/>
          <p:nvPr/>
        </p:nvGrpSpPr>
        <p:grpSpPr>
          <a:xfrm>
            <a:off x="841438" y="3539545"/>
            <a:ext cx="299929" cy="337792"/>
            <a:chOff x="924450" y="2028975"/>
            <a:chExt cx="425975" cy="479750"/>
          </a:xfrm>
        </p:grpSpPr>
        <p:sp>
          <p:nvSpPr>
            <p:cNvPr id="6109" name="Google Shape;6109;p7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0" name="Google Shape;6110;p7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7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2" name="Google Shape;6112;p72"/>
          <p:cNvGrpSpPr/>
          <p:nvPr/>
        </p:nvGrpSpPr>
        <p:grpSpPr>
          <a:xfrm>
            <a:off x="1653934" y="3559347"/>
            <a:ext cx="339306" cy="298186"/>
            <a:chOff x="2085450" y="2057100"/>
            <a:chExt cx="481900" cy="423500"/>
          </a:xfrm>
        </p:grpSpPr>
        <p:sp>
          <p:nvSpPr>
            <p:cNvPr id="6113" name="Google Shape;6113;p7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4" name="Google Shape;6114;p7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7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6" name="Google Shape;6116;p72"/>
          <p:cNvGrpSpPr/>
          <p:nvPr/>
        </p:nvGrpSpPr>
        <p:grpSpPr>
          <a:xfrm>
            <a:off x="2081868" y="3582592"/>
            <a:ext cx="339306" cy="251698"/>
            <a:chOff x="2678275" y="2090100"/>
            <a:chExt cx="481900" cy="357475"/>
          </a:xfrm>
        </p:grpSpPr>
        <p:sp>
          <p:nvSpPr>
            <p:cNvPr id="6117" name="Google Shape;6117;p7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8" name="Google Shape;6118;p7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7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0" name="Google Shape;6120;p7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1" name="Google Shape;6121;p7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2" name="Google Shape;6122;p72"/>
          <p:cNvGrpSpPr/>
          <p:nvPr/>
        </p:nvGrpSpPr>
        <p:grpSpPr>
          <a:xfrm>
            <a:off x="2559072" y="3594790"/>
            <a:ext cx="219345" cy="227301"/>
            <a:chOff x="3357325" y="2093500"/>
            <a:chExt cx="311525" cy="322825"/>
          </a:xfrm>
        </p:grpSpPr>
        <p:sp>
          <p:nvSpPr>
            <p:cNvPr id="6123" name="Google Shape;6123;p7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4" name="Google Shape;6124;p7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5" name="Google Shape;6125;p7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26" name="Google Shape;6126;p72"/>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27" name="Google Shape;6127;p72"/>
          <p:cNvGrpSpPr/>
          <p:nvPr/>
        </p:nvGrpSpPr>
        <p:grpSpPr>
          <a:xfrm>
            <a:off x="3353262" y="3538814"/>
            <a:ext cx="292078" cy="339253"/>
            <a:chOff x="4492800" y="2027925"/>
            <a:chExt cx="414825" cy="481825"/>
          </a:xfrm>
        </p:grpSpPr>
        <p:sp>
          <p:nvSpPr>
            <p:cNvPr id="6128" name="Google Shape;6128;p7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9" name="Google Shape;6129;p7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0" name="Google Shape;6130;p72"/>
          <p:cNvGrpSpPr/>
          <p:nvPr/>
        </p:nvGrpSpPr>
        <p:grpSpPr>
          <a:xfrm>
            <a:off x="3752354" y="3538805"/>
            <a:ext cx="339200" cy="339271"/>
            <a:chOff x="5049725" y="2027900"/>
            <a:chExt cx="481750" cy="481850"/>
          </a:xfrm>
        </p:grpSpPr>
        <p:sp>
          <p:nvSpPr>
            <p:cNvPr id="6131" name="Google Shape;6131;p7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7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7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7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7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7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7" name="Google Shape;6137;p7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7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9" name="Google Shape;6139;p72"/>
          <p:cNvGrpSpPr/>
          <p:nvPr/>
        </p:nvGrpSpPr>
        <p:grpSpPr>
          <a:xfrm>
            <a:off x="4225950" y="3538893"/>
            <a:ext cx="219890" cy="339095"/>
            <a:chOff x="5726350" y="2028150"/>
            <a:chExt cx="312300" cy="481600"/>
          </a:xfrm>
        </p:grpSpPr>
        <p:sp>
          <p:nvSpPr>
            <p:cNvPr id="6140" name="Google Shape;6140;p7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7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7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3" name="Google Shape;6143;p72"/>
          <p:cNvGrpSpPr/>
          <p:nvPr/>
        </p:nvGrpSpPr>
        <p:grpSpPr>
          <a:xfrm>
            <a:off x="4586141" y="3542000"/>
            <a:ext cx="332881" cy="332881"/>
            <a:chOff x="6239925" y="2032450"/>
            <a:chExt cx="472775" cy="472775"/>
          </a:xfrm>
        </p:grpSpPr>
        <p:sp>
          <p:nvSpPr>
            <p:cNvPr id="6144" name="Google Shape;6144;p7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5" name="Google Shape;6145;p7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6" name="Google Shape;6146;p72"/>
          <p:cNvGrpSpPr/>
          <p:nvPr/>
        </p:nvGrpSpPr>
        <p:grpSpPr>
          <a:xfrm>
            <a:off x="5035233" y="2364092"/>
            <a:ext cx="334641" cy="185425"/>
            <a:chOff x="903075" y="2730000"/>
            <a:chExt cx="475275" cy="263350"/>
          </a:xfrm>
        </p:grpSpPr>
        <p:sp>
          <p:nvSpPr>
            <p:cNvPr id="6147" name="Google Shape;6147;p7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8" name="Google Shape;6148;p7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9" name="Google Shape;6149;p7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0" name="Google Shape;6150;p72"/>
          <p:cNvGrpSpPr/>
          <p:nvPr/>
        </p:nvGrpSpPr>
        <p:grpSpPr>
          <a:xfrm>
            <a:off x="1239624" y="3538814"/>
            <a:ext cx="339253" cy="339253"/>
            <a:chOff x="1492675" y="2027925"/>
            <a:chExt cx="481825" cy="481825"/>
          </a:xfrm>
        </p:grpSpPr>
        <p:sp>
          <p:nvSpPr>
            <p:cNvPr id="6151" name="Google Shape;6151;p7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2" name="Google Shape;6152;p7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3" name="Google Shape;6153;p7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7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7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6" name="Google Shape;6156;p72"/>
          <p:cNvGrpSpPr/>
          <p:nvPr/>
        </p:nvGrpSpPr>
        <p:grpSpPr>
          <a:xfrm>
            <a:off x="5466000" y="2287178"/>
            <a:ext cx="339253" cy="339253"/>
            <a:chOff x="1492675" y="2620775"/>
            <a:chExt cx="481825" cy="481825"/>
          </a:xfrm>
        </p:grpSpPr>
        <p:sp>
          <p:nvSpPr>
            <p:cNvPr id="6157" name="Google Shape;6157;p7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8" name="Google Shape;6158;p7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59" name="Google Shape;6159;p72"/>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60" name="Google Shape;6160;p72"/>
          <p:cNvGrpSpPr/>
          <p:nvPr/>
        </p:nvGrpSpPr>
        <p:grpSpPr>
          <a:xfrm>
            <a:off x="6289754" y="2303161"/>
            <a:ext cx="333585" cy="307287"/>
            <a:chOff x="2682350" y="2643425"/>
            <a:chExt cx="473775" cy="436425"/>
          </a:xfrm>
        </p:grpSpPr>
        <p:sp>
          <p:nvSpPr>
            <p:cNvPr id="6161" name="Google Shape;6161;p7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7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7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7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7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6" name="Google Shape;6166;p7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7" name="Google Shape;6167;p7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8" name="Google Shape;6168;p72"/>
          <p:cNvGrpSpPr/>
          <p:nvPr/>
        </p:nvGrpSpPr>
        <p:grpSpPr>
          <a:xfrm>
            <a:off x="6755243" y="2287178"/>
            <a:ext cx="238531" cy="339253"/>
            <a:chOff x="3342725" y="2620775"/>
            <a:chExt cx="338775" cy="481825"/>
          </a:xfrm>
        </p:grpSpPr>
        <p:sp>
          <p:nvSpPr>
            <p:cNvPr id="6169" name="Google Shape;6169;p7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7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1" name="Google Shape;6171;p7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2" name="Google Shape;6172;p72"/>
          <p:cNvGrpSpPr/>
          <p:nvPr/>
        </p:nvGrpSpPr>
        <p:grpSpPr>
          <a:xfrm>
            <a:off x="7148994" y="2287178"/>
            <a:ext cx="278296" cy="339253"/>
            <a:chOff x="3907325" y="2620775"/>
            <a:chExt cx="395250" cy="481825"/>
          </a:xfrm>
        </p:grpSpPr>
        <p:sp>
          <p:nvSpPr>
            <p:cNvPr id="6173" name="Google Shape;6173;p7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4" name="Google Shape;6174;p7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7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7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7" name="Google Shape;6177;p72"/>
          <p:cNvGrpSpPr/>
          <p:nvPr/>
        </p:nvGrpSpPr>
        <p:grpSpPr>
          <a:xfrm>
            <a:off x="7542181" y="2297783"/>
            <a:ext cx="339253" cy="318042"/>
            <a:chOff x="4456875" y="2635825"/>
            <a:chExt cx="481825" cy="451700"/>
          </a:xfrm>
        </p:grpSpPr>
        <p:sp>
          <p:nvSpPr>
            <p:cNvPr id="6178" name="Google Shape;6178;p7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7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0" name="Google Shape;6180;p7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7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7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7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72"/>
          <p:cNvGrpSpPr/>
          <p:nvPr/>
        </p:nvGrpSpPr>
        <p:grpSpPr>
          <a:xfrm>
            <a:off x="7967105" y="2297783"/>
            <a:ext cx="339253" cy="318042"/>
            <a:chOff x="5049725" y="2635825"/>
            <a:chExt cx="481825" cy="451700"/>
          </a:xfrm>
        </p:grpSpPr>
        <p:sp>
          <p:nvSpPr>
            <p:cNvPr id="6185" name="Google Shape;6185;p7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7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7" name="Google Shape;6187;p7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8" name="Google Shape;6188;p72"/>
          <p:cNvGrpSpPr/>
          <p:nvPr/>
        </p:nvGrpSpPr>
        <p:grpSpPr>
          <a:xfrm>
            <a:off x="2401355" y="3952243"/>
            <a:ext cx="338566" cy="338373"/>
            <a:chOff x="5643000" y="2621375"/>
            <a:chExt cx="480850" cy="480575"/>
          </a:xfrm>
        </p:grpSpPr>
        <p:sp>
          <p:nvSpPr>
            <p:cNvPr id="6189" name="Google Shape;6189;p7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7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1" name="Google Shape;6191;p7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7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3" name="Google Shape;6193;p7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4" name="Google Shape;6194;p7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7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6" name="Google Shape;6196;p72"/>
          <p:cNvGrpSpPr/>
          <p:nvPr/>
        </p:nvGrpSpPr>
        <p:grpSpPr>
          <a:xfrm>
            <a:off x="4171048" y="3951803"/>
            <a:ext cx="339359" cy="339253"/>
            <a:chOff x="6235250" y="2620775"/>
            <a:chExt cx="481975" cy="481825"/>
          </a:xfrm>
        </p:grpSpPr>
        <p:sp>
          <p:nvSpPr>
            <p:cNvPr id="6197" name="Google Shape;6197;p7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7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9" name="Google Shape;6199;p7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7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7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02" name="Google Shape;6202;p72"/>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03" name="Google Shape;6203;p72"/>
          <p:cNvGrpSpPr/>
          <p:nvPr/>
        </p:nvGrpSpPr>
        <p:grpSpPr>
          <a:xfrm>
            <a:off x="5465078" y="2711317"/>
            <a:ext cx="341101" cy="339253"/>
            <a:chOff x="1535000" y="3223325"/>
            <a:chExt cx="484450" cy="481825"/>
          </a:xfrm>
        </p:grpSpPr>
        <p:sp>
          <p:nvSpPr>
            <p:cNvPr id="6204" name="Google Shape;6204;p7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5" name="Google Shape;6205;p7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6" name="Google Shape;6206;p7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7" name="Google Shape;6207;p72"/>
          <p:cNvGrpSpPr/>
          <p:nvPr/>
        </p:nvGrpSpPr>
        <p:grpSpPr>
          <a:xfrm>
            <a:off x="5872645" y="2746618"/>
            <a:ext cx="339253" cy="268649"/>
            <a:chOff x="2085525" y="3263750"/>
            <a:chExt cx="481825" cy="381550"/>
          </a:xfrm>
        </p:grpSpPr>
        <p:sp>
          <p:nvSpPr>
            <p:cNvPr id="6208" name="Google Shape;6208;p7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9" name="Google Shape;6209;p7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10" name="Google Shape;6210;p72"/>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11" name="Google Shape;6211;p72"/>
          <p:cNvGrpSpPr/>
          <p:nvPr/>
        </p:nvGrpSpPr>
        <p:grpSpPr>
          <a:xfrm>
            <a:off x="6704407" y="2711308"/>
            <a:ext cx="340204" cy="339271"/>
            <a:chOff x="3270450" y="3213625"/>
            <a:chExt cx="483175" cy="481850"/>
          </a:xfrm>
        </p:grpSpPr>
        <p:sp>
          <p:nvSpPr>
            <p:cNvPr id="6212" name="Google Shape;6212;p7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3" name="Google Shape;6213;p7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4" name="Google Shape;6214;p72"/>
          <p:cNvGrpSpPr/>
          <p:nvPr/>
        </p:nvGrpSpPr>
        <p:grpSpPr>
          <a:xfrm>
            <a:off x="7203676" y="2711317"/>
            <a:ext cx="168931" cy="339253"/>
            <a:chOff x="3984950" y="3213600"/>
            <a:chExt cx="239925" cy="481825"/>
          </a:xfrm>
        </p:grpSpPr>
        <p:sp>
          <p:nvSpPr>
            <p:cNvPr id="6215" name="Google Shape;6215;p7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6" name="Google Shape;6216;p7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17" name="Google Shape;6217;p72"/>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72"/>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19" name="Google Shape;6219;p72"/>
          <p:cNvGrpSpPr/>
          <p:nvPr/>
        </p:nvGrpSpPr>
        <p:grpSpPr>
          <a:xfrm>
            <a:off x="1938873" y="3981487"/>
            <a:ext cx="355218" cy="279880"/>
            <a:chOff x="5629975" y="3255775"/>
            <a:chExt cx="504500" cy="397500"/>
          </a:xfrm>
        </p:grpSpPr>
        <p:sp>
          <p:nvSpPr>
            <p:cNvPr id="6220" name="Google Shape;6220;p7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7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7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3" name="Google Shape;6223;p7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4" name="Google Shape;6224;p7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5" name="Google Shape;6225;p72"/>
          <p:cNvGrpSpPr/>
          <p:nvPr/>
        </p:nvGrpSpPr>
        <p:grpSpPr>
          <a:xfrm>
            <a:off x="3723529" y="3981593"/>
            <a:ext cx="340256" cy="279669"/>
            <a:chOff x="6234950" y="3255925"/>
            <a:chExt cx="483250" cy="397200"/>
          </a:xfrm>
        </p:grpSpPr>
        <p:sp>
          <p:nvSpPr>
            <p:cNvPr id="6226" name="Google Shape;6226;p7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7" name="Google Shape;6227;p7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8" name="Google Shape;6228;p7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7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7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1" name="Google Shape;6231;p7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2" name="Google Shape;6232;p72"/>
          <p:cNvGrpSpPr/>
          <p:nvPr/>
        </p:nvGrpSpPr>
        <p:grpSpPr>
          <a:xfrm>
            <a:off x="5043532" y="3125970"/>
            <a:ext cx="318042" cy="339253"/>
            <a:chOff x="914900" y="3806450"/>
            <a:chExt cx="451700" cy="481825"/>
          </a:xfrm>
        </p:grpSpPr>
        <p:sp>
          <p:nvSpPr>
            <p:cNvPr id="6233" name="Google Shape;6233;p7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7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7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7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7" name="Google Shape;6237;p7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8" name="Google Shape;6238;p72"/>
          <p:cNvGrpSpPr/>
          <p:nvPr/>
        </p:nvGrpSpPr>
        <p:grpSpPr>
          <a:xfrm>
            <a:off x="5462454" y="3125785"/>
            <a:ext cx="346347" cy="339623"/>
            <a:chOff x="1490050" y="3805975"/>
            <a:chExt cx="491900" cy="482350"/>
          </a:xfrm>
        </p:grpSpPr>
        <p:sp>
          <p:nvSpPr>
            <p:cNvPr id="6239" name="Google Shape;6239;p7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7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7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7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43" name="Google Shape;6243;p72"/>
          <p:cNvGrpSpPr/>
          <p:nvPr/>
        </p:nvGrpSpPr>
        <p:grpSpPr>
          <a:xfrm>
            <a:off x="5886322" y="3125970"/>
            <a:ext cx="311899" cy="339253"/>
            <a:chOff x="2104275" y="3806450"/>
            <a:chExt cx="442975" cy="481825"/>
          </a:xfrm>
        </p:grpSpPr>
        <p:sp>
          <p:nvSpPr>
            <p:cNvPr id="6244" name="Google Shape;6244;p7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5" name="Google Shape;6245;p7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46" name="Google Shape;6246;p72"/>
          <p:cNvGrpSpPr/>
          <p:nvPr/>
        </p:nvGrpSpPr>
        <p:grpSpPr>
          <a:xfrm>
            <a:off x="6309839" y="3125970"/>
            <a:ext cx="293416" cy="339253"/>
            <a:chOff x="2710875" y="3806450"/>
            <a:chExt cx="416725" cy="481825"/>
          </a:xfrm>
        </p:grpSpPr>
        <p:sp>
          <p:nvSpPr>
            <p:cNvPr id="6247" name="Google Shape;6247;p7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7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49" name="Google Shape;6249;p72"/>
          <p:cNvGrpSpPr/>
          <p:nvPr/>
        </p:nvGrpSpPr>
        <p:grpSpPr>
          <a:xfrm>
            <a:off x="6704883" y="3166412"/>
            <a:ext cx="339253" cy="258369"/>
            <a:chOff x="3271200" y="3863875"/>
            <a:chExt cx="481825" cy="366950"/>
          </a:xfrm>
        </p:grpSpPr>
        <p:sp>
          <p:nvSpPr>
            <p:cNvPr id="6250" name="Google Shape;6250;p7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1" name="Google Shape;6251;p7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2" name="Google Shape;6252;p72"/>
          <p:cNvGrpSpPr/>
          <p:nvPr/>
        </p:nvGrpSpPr>
        <p:grpSpPr>
          <a:xfrm>
            <a:off x="7140377" y="3126199"/>
            <a:ext cx="295528" cy="338795"/>
            <a:chOff x="3895050" y="3806775"/>
            <a:chExt cx="419725" cy="481175"/>
          </a:xfrm>
        </p:grpSpPr>
        <p:sp>
          <p:nvSpPr>
            <p:cNvPr id="6253" name="Google Shape;6253;p7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4" name="Google Shape;6254;p7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5" name="Google Shape;6255;p72"/>
          <p:cNvGrpSpPr/>
          <p:nvPr/>
        </p:nvGrpSpPr>
        <p:grpSpPr>
          <a:xfrm>
            <a:off x="7543659" y="3125979"/>
            <a:ext cx="336296" cy="339235"/>
            <a:chOff x="4464775" y="3806475"/>
            <a:chExt cx="477625" cy="481800"/>
          </a:xfrm>
        </p:grpSpPr>
        <p:sp>
          <p:nvSpPr>
            <p:cNvPr id="6256" name="Google Shape;6256;p7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7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8" name="Google Shape;6258;p7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9" name="Google Shape;6259;p7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0" name="Google Shape;6260;p7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7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2" name="Google Shape;6262;p72"/>
          <p:cNvGrpSpPr/>
          <p:nvPr/>
        </p:nvGrpSpPr>
        <p:grpSpPr>
          <a:xfrm>
            <a:off x="7967105" y="3125970"/>
            <a:ext cx="339253" cy="339253"/>
            <a:chOff x="5049725" y="3806450"/>
            <a:chExt cx="481825" cy="481825"/>
          </a:xfrm>
        </p:grpSpPr>
        <p:sp>
          <p:nvSpPr>
            <p:cNvPr id="6263" name="Google Shape;6263;p7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4" name="Google Shape;6264;p7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5" name="Google Shape;6265;p7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6" name="Google Shape;6266;p72"/>
          <p:cNvGrpSpPr/>
          <p:nvPr/>
        </p:nvGrpSpPr>
        <p:grpSpPr>
          <a:xfrm>
            <a:off x="1492357" y="3951798"/>
            <a:ext cx="339253" cy="339253"/>
            <a:chOff x="5651375" y="3806450"/>
            <a:chExt cx="481825" cy="481825"/>
          </a:xfrm>
        </p:grpSpPr>
        <p:sp>
          <p:nvSpPr>
            <p:cNvPr id="6267" name="Google Shape;6267;p7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8" name="Google Shape;6268;p7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9" name="Google Shape;6269;p7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0" name="Google Shape;6270;p7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1" name="Google Shape;6271;p72"/>
          <p:cNvGrpSpPr/>
          <p:nvPr/>
        </p:nvGrpSpPr>
        <p:grpSpPr>
          <a:xfrm>
            <a:off x="3317763" y="3953787"/>
            <a:ext cx="298503" cy="335275"/>
            <a:chOff x="6264300" y="3809300"/>
            <a:chExt cx="423950" cy="476175"/>
          </a:xfrm>
        </p:grpSpPr>
        <p:sp>
          <p:nvSpPr>
            <p:cNvPr id="6272" name="Google Shape;6272;p7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3" name="Google Shape;6273;p7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4" name="Google Shape;6274;p7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5" name="Google Shape;6275;p72"/>
          <p:cNvGrpSpPr/>
          <p:nvPr/>
        </p:nvGrpSpPr>
        <p:grpSpPr>
          <a:xfrm>
            <a:off x="5032267" y="3538881"/>
            <a:ext cx="340573" cy="339271"/>
            <a:chOff x="898875" y="4399275"/>
            <a:chExt cx="483700" cy="481850"/>
          </a:xfrm>
        </p:grpSpPr>
        <p:sp>
          <p:nvSpPr>
            <p:cNvPr id="6276" name="Google Shape;6276;p7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7" name="Google Shape;6277;p72"/>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7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7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0" name="Google Shape;6280;p7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1" name="Google Shape;6281;p7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7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3" name="Google Shape;6283;p7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4" name="Google Shape;6284;p72"/>
          <p:cNvGrpSpPr/>
          <p:nvPr/>
        </p:nvGrpSpPr>
        <p:grpSpPr>
          <a:xfrm>
            <a:off x="5466000" y="3554133"/>
            <a:ext cx="339253" cy="308765"/>
            <a:chOff x="1492675" y="4420975"/>
            <a:chExt cx="481825" cy="438525"/>
          </a:xfrm>
        </p:grpSpPr>
        <p:sp>
          <p:nvSpPr>
            <p:cNvPr id="6285" name="Google Shape;6285;p7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6" name="Google Shape;6286;p7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7" name="Google Shape;6287;p7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8" name="Google Shape;6288;p7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7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0" name="Google Shape;6290;p72"/>
          <p:cNvGrpSpPr/>
          <p:nvPr/>
        </p:nvGrpSpPr>
        <p:grpSpPr>
          <a:xfrm>
            <a:off x="5870982" y="3539558"/>
            <a:ext cx="342580" cy="337915"/>
            <a:chOff x="2084100" y="4400250"/>
            <a:chExt cx="486550" cy="479925"/>
          </a:xfrm>
        </p:grpSpPr>
        <p:sp>
          <p:nvSpPr>
            <p:cNvPr id="6291" name="Google Shape;6291;p7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2" name="Google Shape;6292;p7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3" name="Google Shape;6293;p7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4" name="Google Shape;6294;p7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5" name="Google Shape;6295;p7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6" name="Google Shape;6296;p7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7" name="Google Shape;6297;p72"/>
          <p:cNvGrpSpPr/>
          <p:nvPr/>
        </p:nvGrpSpPr>
        <p:grpSpPr>
          <a:xfrm>
            <a:off x="6307462" y="3538907"/>
            <a:ext cx="298169" cy="339218"/>
            <a:chOff x="2707950" y="4399325"/>
            <a:chExt cx="423475" cy="481775"/>
          </a:xfrm>
        </p:grpSpPr>
        <p:sp>
          <p:nvSpPr>
            <p:cNvPr id="6298" name="Google Shape;6298;p7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9" name="Google Shape;6299;p7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0" name="Google Shape;6300;p7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1" name="Google Shape;6301;p7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2" name="Google Shape;6302;p7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3" name="Google Shape;6303;p7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4" name="Google Shape;6304;p7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5" name="Google Shape;6305;p7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6" name="Google Shape;6306;p7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7" name="Google Shape;6307;p7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8" name="Google Shape;6308;p7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9" name="Google Shape;6309;p7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0" name="Google Shape;6310;p72"/>
          <p:cNvGrpSpPr/>
          <p:nvPr/>
        </p:nvGrpSpPr>
        <p:grpSpPr>
          <a:xfrm>
            <a:off x="6736981" y="3538881"/>
            <a:ext cx="275057" cy="339271"/>
            <a:chOff x="3330525" y="4399275"/>
            <a:chExt cx="390650" cy="481850"/>
          </a:xfrm>
        </p:grpSpPr>
        <p:sp>
          <p:nvSpPr>
            <p:cNvPr id="6311" name="Google Shape;6311;p7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2" name="Google Shape;6312;p7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3" name="Google Shape;6313;p7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4" name="Google Shape;6314;p7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5" name="Google Shape;6315;p7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6" name="Google Shape;6316;p7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7" name="Google Shape;6317;p7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8" name="Google Shape;6318;p72"/>
          <p:cNvGrpSpPr/>
          <p:nvPr/>
        </p:nvGrpSpPr>
        <p:grpSpPr>
          <a:xfrm>
            <a:off x="7161510" y="3538890"/>
            <a:ext cx="253265" cy="339253"/>
            <a:chOff x="3938800" y="4399275"/>
            <a:chExt cx="359700" cy="481825"/>
          </a:xfrm>
        </p:grpSpPr>
        <p:sp>
          <p:nvSpPr>
            <p:cNvPr id="6319" name="Google Shape;6319;p7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0" name="Google Shape;6320;p7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1" name="Google Shape;6321;p7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2" name="Google Shape;6322;p7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3" name="Google Shape;6323;p7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4" name="Google Shape;6324;p72"/>
          <p:cNvGrpSpPr/>
          <p:nvPr/>
        </p:nvGrpSpPr>
        <p:grpSpPr>
          <a:xfrm>
            <a:off x="7632288" y="3538890"/>
            <a:ext cx="159039" cy="339253"/>
            <a:chOff x="4584850" y="4399275"/>
            <a:chExt cx="225875" cy="481825"/>
          </a:xfrm>
        </p:grpSpPr>
        <p:sp>
          <p:nvSpPr>
            <p:cNvPr id="6325" name="Google Shape;6325;p7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6" name="Google Shape;6326;p7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27" name="Google Shape;6327;p72"/>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328" name="Google Shape;6328;p72"/>
          <p:cNvGrpSpPr/>
          <p:nvPr/>
        </p:nvGrpSpPr>
        <p:grpSpPr>
          <a:xfrm>
            <a:off x="1045841" y="3951795"/>
            <a:ext cx="339253" cy="339253"/>
            <a:chOff x="5642550" y="4399275"/>
            <a:chExt cx="481825" cy="481825"/>
          </a:xfrm>
        </p:grpSpPr>
        <p:sp>
          <p:nvSpPr>
            <p:cNvPr id="6329" name="Google Shape;6329;p7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0" name="Google Shape;6330;p7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1" name="Google Shape;6331;p72"/>
          <p:cNvGrpSpPr/>
          <p:nvPr/>
        </p:nvGrpSpPr>
        <p:grpSpPr>
          <a:xfrm>
            <a:off x="2847184" y="3963703"/>
            <a:ext cx="363316" cy="315437"/>
            <a:chOff x="6218300" y="4416175"/>
            <a:chExt cx="516000" cy="448000"/>
          </a:xfrm>
        </p:grpSpPr>
        <p:sp>
          <p:nvSpPr>
            <p:cNvPr id="6332" name="Google Shape;6332;p7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3" name="Google Shape;6333;p7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4" name="Google Shape;6334;p7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5" name="Google Shape;6335;p72"/>
          <p:cNvGrpSpPr/>
          <p:nvPr/>
        </p:nvGrpSpPr>
        <p:grpSpPr>
          <a:xfrm>
            <a:off x="5957218" y="3951792"/>
            <a:ext cx="339253" cy="339253"/>
            <a:chOff x="899850" y="4992125"/>
            <a:chExt cx="481825" cy="481825"/>
          </a:xfrm>
        </p:grpSpPr>
        <p:sp>
          <p:nvSpPr>
            <p:cNvPr id="6336" name="Google Shape;6336;p7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7" name="Google Shape;6337;p7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8" name="Google Shape;6338;p7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9" name="Google Shape;6339;p72"/>
          <p:cNvGrpSpPr/>
          <p:nvPr/>
        </p:nvGrpSpPr>
        <p:grpSpPr>
          <a:xfrm>
            <a:off x="5510702" y="3951792"/>
            <a:ext cx="339253" cy="339253"/>
            <a:chOff x="1492675" y="4992125"/>
            <a:chExt cx="481825" cy="481825"/>
          </a:xfrm>
        </p:grpSpPr>
        <p:sp>
          <p:nvSpPr>
            <p:cNvPr id="6340" name="Google Shape;6340;p7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1" name="Google Shape;6341;p7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42" name="Google Shape;6342;p72"/>
          <p:cNvGrpSpPr/>
          <p:nvPr/>
        </p:nvGrpSpPr>
        <p:grpSpPr>
          <a:xfrm>
            <a:off x="5064186" y="3951792"/>
            <a:ext cx="339253" cy="339253"/>
            <a:chOff x="2085525" y="4992125"/>
            <a:chExt cx="481825" cy="481825"/>
          </a:xfrm>
        </p:grpSpPr>
        <p:sp>
          <p:nvSpPr>
            <p:cNvPr id="6343" name="Google Shape;6343;p7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4" name="Google Shape;6344;p7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45" name="Google Shape;6345;p72"/>
          <p:cNvGrpSpPr/>
          <p:nvPr/>
        </p:nvGrpSpPr>
        <p:grpSpPr>
          <a:xfrm>
            <a:off x="6850408" y="3951792"/>
            <a:ext cx="339253" cy="339253"/>
            <a:chOff x="2678350" y="4992125"/>
            <a:chExt cx="481825" cy="481825"/>
          </a:xfrm>
        </p:grpSpPr>
        <p:sp>
          <p:nvSpPr>
            <p:cNvPr id="6346" name="Google Shape;6346;p7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7" name="Google Shape;6347;p7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8" name="Google Shape;6348;p7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49" name="Google Shape;6349;p72"/>
          <p:cNvGrpSpPr/>
          <p:nvPr/>
        </p:nvGrpSpPr>
        <p:grpSpPr>
          <a:xfrm>
            <a:off x="4617670" y="3951792"/>
            <a:ext cx="339253" cy="339253"/>
            <a:chOff x="3271200" y="4992125"/>
            <a:chExt cx="481825" cy="481825"/>
          </a:xfrm>
        </p:grpSpPr>
        <p:sp>
          <p:nvSpPr>
            <p:cNvPr id="6350" name="Google Shape;6350;p7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1" name="Google Shape;6351;p7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2" name="Google Shape;6352;p7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53" name="Google Shape;6353;p72"/>
          <p:cNvGrpSpPr/>
          <p:nvPr/>
        </p:nvGrpSpPr>
        <p:grpSpPr>
          <a:xfrm>
            <a:off x="7296924" y="3952822"/>
            <a:ext cx="339411" cy="337193"/>
            <a:chOff x="3863900" y="4993625"/>
            <a:chExt cx="482050" cy="478900"/>
          </a:xfrm>
        </p:grpSpPr>
        <p:sp>
          <p:nvSpPr>
            <p:cNvPr id="6354" name="Google Shape;6354;p7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5" name="Google Shape;6355;p7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6" name="Google Shape;6356;p7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57" name="Google Shape;6357;p7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58" name="Google Shape;6358;p72"/>
          <p:cNvGrpSpPr/>
          <p:nvPr/>
        </p:nvGrpSpPr>
        <p:grpSpPr>
          <a:xfrm>
            <a:off x="7743599" y="3952822"/>
            <a:ext cx="339411" cy="337193"/>
            <a:chOff x="4456725" y="4993625"/>
            <a:chExt cx="482050" cy="478900"/>
          </a:xfrm>
        </p:grpSpPr>
        <p:sp>
          <p:nvSpPr>
            <p:cNvPr id="6359" name="Google Shape;6359;p7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0" name="Google Shape;6360;p7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1" name="Google Shape;6361;p7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2" name="Google Shape;6362;p7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63" name="Google Shape;6363;p72"/>
          <p:cNvGrpSpPr/>
          <p:nvPr/>
        </p:nvGrpSpPr>
        <p:grpSpPr>
          <a:xfrm>
            <a:off x="6403734" y="3952813"/>
            <a:ext cx="339411" cy="337211"/>
            <a:chOff x="5049575" y="4993600"/>
            <a:chExt cx="482050" cy="478925"/>
          </a:xfrm>
        </p:grpSpPr>
        <p:sp>
          <p:nvSpPr>
            <p:cNvPr id="6364" name="Google Shape;6364;p7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5" name="Google Shape;6365;p7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6" name="Google Shape;6366;p7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67" name="Google Shape;6367;p7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68" name="Google Shape;6368;p72"/>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369" name="Google Shape;6369;p7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7"/>
          <p:cNvSpPr/>
          <p:nvPr/>
        </p:nvSpPr>
        <p:spPr>
          <a:xfrm>
            <a:off x="5183994" y="1071331"/>
            <a:ext cx="1260000" cy="8928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txBox="1">
            <a:spLocks noGrp="1"/>
          </p:cNvSpPr>
          <p:nvPr>
            <p:ph type="title" idx="2"/>
          </p:nvPr>
        </p:nvSpPr>
        <p:spPr>
          <a:xfrm>
            <a:off x="5183994" y="1071331"/>
            <a:ext cx="1260000" cy="892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01</a:t>
            </a:r>
            <a:endParaRPr/>
          </a:p>
        </p:txBody>
      </p:sp>
      <p:sp>
        <p:nvSpPr>
          <p:cNvPr id="404" name="Google Shape;404;p37"/>
          <p:cNvSpPr txBox="1">
            <a:spLocks noGrp="1"/>
          </p:cNvSpPr>
          <p:nvPr>
            <p:ph type="subTitle" idx="1"/>
          </p:nvPr>
        </p:nvSpPr>
        <p:spPr>
          <a:xfrm>
            <a:off x="3203994" y="3641069"/>
            <a:ext cx="5220000" cy="431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405" name="Google Shape;405;p37"/>
          <p:cNvSpPr txBox="1">
            <a:spLocks noGrp="1"/>
          </p:cNvSpPr>
          <p:nvPr>
            <p:ph type="title"/>
          </p:nvPr>
        </p:nvSpPr>
        <p:spPr>
          <a:xfrm>
            <a:off x="3203994" y="2040256"/>
            <a:ext cx="5220000" cy="1600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OUR TEACHING METHOD</a:t>
            </a:r>
            <a:endParaRPr/>
          </a:p>
        </p:txBody>
      </p:sp>
      <p:grpSp>
        <p:nvGrpSpPr>
          <p:cNvPr id="406" name="Google Shape;406;p37"/>
          <p:cNvGrpSpPr/>
          <p:nvPr/>
        </p:nvGrpSpPr>
        <p:grpSpPr>
          <a:xfrm>
            <a:off x="719988" y="310002"/>
            <a:ext cx="2535031" cy="4523496"/>
            <a:chOff x="719988" y="310002"/>
            <a:chExt cx="2535031" cy="4523496"/>
          </a:xfrm>
        </p:grpSpPr>
        <p:sp>
          <p:nvSpPr>
            <p:cNvPr id="407" name="Google Shape;407;p37"/>
            <p:cNvSpPr/>
            <p:nvPr/>
          </p:nvSpPr>
          <p:spPr>
            <a:xfrm>
              <a:off x="2184511" y="3409533"/>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769890" y="868849"/>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37"/>
            <p:cNvGrpSpPr/>
            <p:nvPr/>
          </p:nvGrpSpPr>
          <p:grpSpPr>
            <a:xfrm>
              <a:off x="998500" y="1097444"/>
              <a:ext cx="2256519" cy="2948604"/>
              <a:chOff x="1119525" y="2437600"/>
              <a:chExt cx="1296850" cy="1694600"/>
            </a:xfrm>
          </p:grpSpPr>
          <p:sp>
            <p:nvSpPr>
              <p:cNvPr id="410" name="Google Shape;410;p37"/>
              <p:cNvSpPr/>
              <p:nvPr/>
            </p:nvSpPr>
            <p:spPr>
              <a:xfrm>
                <a:off x="1219475" y="2437600"/>
                <a:ext cx="850625" cy="1694600"/>
              </a:xfrm>
              <a:custGeom>
                <a:avLst/>
                <a:gdLst/>
                <a:ahLst/>
                <a:cxnLst/>
                <a:rect l="l" t="t" r="r" b="b"/>
                <a:pathLst>
                  <a:path w="34025" h="67784" extrusionOk="0">
                    <a:moveTo>
                      <a:pt x="4295" y="0"/>
                    </a:moveTo>
                    <a:cubicBezTo>
                      <a:pt x="1934" y="0"/>
                      <a:pt x="1" y="1933"/>
                      <a:pt x="1" y="4295"/>
                    </a:cubicBezTo>
                    <a:lnTo>
                      <a:pt x="1" y="63488"/>
                    </a:lnTo>
                    <a:cubicBezTo>
                      <a:pt x="1" y="65850"/>
                      <a:pt x="1934" y="67783"/>
                      <a:pt x="4295" y="67783"/>
                    </a:cubicBezTo>
                    <a:lnTo>
                      <a:pt x="29730" y="67783"/>
                    </a:lnTo>
                    <a:cubicBezTo>
                      <a:pt x="32091" y="67783"/>
                      <a:pt x="34024" y="65850"/>
                      <a:pt x="34024" y="63488"/>
                    </a:cubicBezTo>
                    <a:lnTo>
                      <a:pt x="34024" y="4295"/>
                    </a:lnTo>
                    <a:cubicBezTo>
                      <a:pt x="34024" y="1933"/>
                      <a:pt x="32091" y="0"/>
                      <a:pt x="29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1292050" y="2538575"/>
                <a:ext cx="705425" cy="1401475"/>
              </a:xfrm>
              <a:custGeom>
                <a:avLst/>
                <a:gdLst/>
                <a:ahLst/>
                <a:cxnLst/>
                <a:rect l="l" t="t" r="r" b="b"/>
                <a:pathLst>
                  <a:path w="28217" h="56059" extrusionOk="0">
                    <a:moveTo>
                      <a:pt x="1" y="1"/>
                    </a:moveTo>
                    <a:lnTo>
                      <a:pt x="1" y="56059"/>
                    </a:lnTo>
                    <a:lnTo>
                      <a:pt x="28217" y="56059"/>
                    </a:lnTo>
                    <a:lnTo>
                      <a:pt x="282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1564275" y="4000025"/>
                <a:ext cx="160975" cy="53675"/>
              </a:xfrm>
              <a:custGeom>
                <a:avLst/>
                <a:gdLst/>
                <a:ahLst/>
                <a:cxnLst/>
                <a:rect l="l" t="t" r="r" b="b"/>
                <a:pathLst>
                  <a:path w="6439" h="2147" extrusionOk="0">
                    <a:moveTo>
                      <a:pt x="1073" y="0"/>
                    </a:moveTo>
                    <a:cubicBezTo>
                      <a:pt x="481" y="0"/>
                      <a:pt x="1" y="481"/>
                      <a:pt x="1" y="1073"/>
                    </a:cubicBezTo>
                    <a:cubicBezTo>
                      <a:pt x="1" y="1666"/>
                      <a:pt x="480" y="2146"/>
                      <a:pt x="1073" y="2146"/>
                    </a:cubicBezTo>
                    <a:lnTo>
                      <a:pt x="5365" y="2146"/>
                    </a:lnTo>
                    <a:cubicBezTo>
                      <a:pt x="5958" y="2146"/>
                      <a:pt x="6439" y="1666"/>
                      <a:pt x="6439" y="1073"/>
                    </a:cubicBezTo>
                    <a:cubicBezTo>
                      <a:pt x="6439" y="481"/>
                      <a:pt x="5960" y="0"/>
                      <a:pt x="5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1292050" y="2538600"/>
                <a:ext cx="705425" cy="1401450"/>
              </a:xfrm>
              <a:custGeom>
                <a:avLst/>
                <a:gdLst/>
                <a:ahLst/>
                <a:cxnLst/>
                <a:rect l="l" t="t" r="r" b="b"/>
                <a:pathLst>
                  <a:path w="28217" h="56058" extrusionOk="0">
                    <a:moveTo>
                      <a:pt x="28217" y="1"/>
                    </a:moveTo>
                    <a:lnTo>
                      <a:pt x="1" y="56058"/>
                    </a:lnTo>
                    <a:lnTo>
                      <a:pt x="28217" y="56058"/>
                    </a:lnTo>
                    <a:lnTo>
                      <a:pt x="28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1589550" y="2745875"/>
                <a:ext cx="826825" cy="717975"/>
              </a:xfrm>
              <a:custGeom>
                <a:avLst/>
                <a:gdLst/>
                <a:ahLst/>
                <a:cxnLst/>
                <a:rect l="l" t="t" r="r" b="b"/>
                <a:pathLst>
                  <a:path w="33073" h="28719" extrusionOk="0">
                    <a:moveTo>
                      <a:pt x="16536" y="1"/>
                    </a:moveTo>
                    <a:cubicBezTo>
                      <a:pt x="15362" y="932"/>
                      <a:pt x="10963" y="4109"/>
                      <a:pt x="5433" y="4199"/>
                    </a:cubicBezTo>
                    <a:cubicBezTo>
                      <a:pt x="5433" y="4199"/>
                      <a:pt x="1" y="22645"/>
                      <a:pt x="16536" y="28719"/>
                    </a:cubicBezTo>
                    <a:cubicBezTo>
                      <a:pt x="33072" y="22645"/>
                      <a:pt x="27639" y="4199"/>
                      <a:pt x="27639" y="4199"/>
                    </a:cubicBezTo>
                    <a:cubicBezTo>
                      <a:pt x="22109" y="4108"/>
                      <a:pt x="17708" y="931"/>
                      <a:pt x="16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1626925" y="2772500"/>
                <a:ext cx="752025" cy="662575"/>
              </a:xfrm>
              <a:custGeom>
                <a:avLst/>
                <a:gdLst/>
                <a:ahLst/>
                <a:cxnLst/>
                <a:rect l="l" t="t" r="r" b="b"/>
                <a:pathLst>
                  <a:path w="30081" h="26503" extrusionOk="0">
                    <a:moveTo>
                      <a:pt x="15041" y="0"/>
                    </a:moveTo>
                    <a:lnTo>
                      <a:pt x="14800" y="191"/>
                    </a:lnTo>
                    <a:cubicBezTo>
                      <a:pt x="13743" y="1030"/>
                      <a:pt x="9925" y="3772"/>
                      <a:pt x="5140" y="3850"/>
                    </a:cubicBezTo>
                    <a:lnTo>
                      <a:pt x="4855" y="3855"/>
                    </a:lnTo>
                    <a:lnTo>
                      <a:pt x="4773" y="4128"/>
                    </a:lnTo>
                    <a:cubicBezTo>
                      <a:pt x="4723" y="4297"/>
                      <a:pt x="1" y="20979"/>
                      <a:pt x="14906" y="26452"/>
                    </a:cubicBezTo>
                    <a:lnTo>
                      <a:pt x="15041" y="26502"/>
                    </a:lnTo>
                    <a:lnTo>
                      <a:pt x="15175" y="26452"/>
                    </a:lnTo>
                    <a:cubicBezTo>
                      <a:pt x="30081" y="20979"/>
                      <a:pt x="25357" y="4297"/>
                      <a:pt x="25308" y="4128"/>
                    </a:cubicBezTo>
                    <a:lnTo>
                      <a:pt x="25228" y="3855"/>
                    </a:lnTo>
                    <a:lnTo>
                      <a:pt x="24943" y="3850"/>
                    </a:lnTo>
                    <a:cubicBezTo>
                      <a:pt x="20155" y="3772"/>
                      <a:pt x="16340" y="1030"/>
                      <a:pt x="15283" y="191"/>
                    </a:cubicBezTo>
                    <a:lnTo>
                      <a:pt x="15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1914400" y="2925375"/>
                <a:ext cx="177100" cy="174150"/>
              </a:xfrm>
              <a:custGeom>
                <a:avLst/>
                <a:gdLst/>
                <a:ahLst/>
                <a:cxnLst/>
                <a:rect l="l" t="t" r="r" b="b"/>
                <a:pathLst>
                  <a:path w="7084" h="6966" extrusionOk="0">
                    <a:moveTo>
                      <a:pt x="4036" y="913"/>
                    </a:moveTo>
                    <a:cubicBezTo>
                      <a:pt x="5213" y="913"/>
                      <a:pt x="6168" y="1871"/>
                      <a:pt x="6168" y="3046"/>
                    </a:cubicBezTo>
                    <a:lnTo>
                      <a:pt x="6168" y="3918"/>
                    </a:lnTo>
                    <a:cubicBezTo>
                      <a:pt x="6168" y="5095"/>
                      <a:pt x="5213" y="6052"/>
                      <a:pt x="4036" y="6052"/>
                    </a:cubicBezTo>
                    <a:lnTo>
                      <a:pt x="3049" y="6052"/>
                    </a:lnTo>
                    <a:cubicBezTo>
                      <a:pt x="1872" y="6052"/>
                      <a:pt x="915" y="5095"/>
                      <a:pt x="915" y="3918"/>
                    </a:cubicBezTo>
                    <a:lnTo>
                      <a:pt x="915" y="3046"/>
                    </a:lnTo>
                    <a:cubicBezTo>
                      <a:pt x="915" y="1869"/>
                      <a:pt x="1872" y="913"/>
                      <a:pt x="3049" y="913"/>
                    </a:cubicBezTo>
                    <a:close/>
                    <a:moveTo>
                      <a:pt x="3047" y="1"/>
                    </a:moveTo>
                    <a:cubicBezTo>
                      <a:pt x="1366" y="1"/>
                      <a:pt x="1" y="1366"/>
                      <a:pt x="1" y="3046"/>
                    </a:cubicBezTo>
                    <a:lnTo>
                      <a:pt x="1" y="3918"/>
                    </a:lnTo>
                    <a:cubicBezTo>
                      <a:pt x="1" y="5599"/>
                      <a:pt x="1366" y="6965"/>
                      <a:pt x="3047" y="6965"/>
                    </a:cubicBezTo>
                    <a:lnTo>
                      <a:pt x="4035" y="6965"/>
                    </a:lnTo>
                    <a:cubicBezTo>
                      <a:pt x="5715" y="6965"/>
                      <a:pt x="7083" y="5599"/>
                      <a:pt x="7081" y="3918"/>
                    </a:cubicBezTo>
                    <a:lnTo>
                      <a:pt x="7081" y="3046"/>
                    </a:lnTo>
                    <a:cubicBezTo>
                      <a:pt x="7081" y="1366"/>
                      <a:pt x="5715" y="1"/>
                      <a:pt x="40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1874500" y="3025250"/>
                <a:ext cx="256925" cy="257000"/>
              </a:xfrm>
              <a:custGeom>
                <a:avLst/>
                <a:gdLst/>
                <a:ahLst/>
                <a:cxnLst/>
                <a:rect l="l" t="t" r="r" b="b"/>
                <a:pathLst>
                  <a:path w="10277" h="10280" extrusionOk="0">
                    <a:moveTo>
                      <a:pt x="2987" y="0"/>
                    </a:moveTo>
                    <a:cubicBezTo>
                      <a:pt x="1346" y="0"/>
                      <a:pt x="0" y="1346"/>
                      <a:pt x="0" y="2989"/>
                    </a:cubicBezTo>
                    <a:lnTo>
                      <a:pt x="0" y="7290"/>
                    </a:lnTo>
                    <a:cubicBezTo>
                      <a:pt x="0" y="8934"/>
                      <a:pt x="1344" y="10279"/>
                      <a:pt x="2987" y="10279"/>
                    </a:cubicBezTo>
                    <a:lnTo>
                      <a:pt x="7289" y="10279"/>
                    </a:lnTo>
                    <a:cubicBezTo>
                      <a:pt x="8932" y="10279"/>
                      <a:pt x="10277" y="8934"/>
                      <a:pt x="10277" y="7290"/>
                    </a:cubicBezTo>
                    <a:lnTo>
                      <a:pt x="10277" y="2989"/>
                    </a:lnTo>
                    <a:cubicBezTo>
                      <a:pt x="10277" y="1346"/>
                      <a:pt x="8932" y="0"/>
                      <a:pt x="7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1890650" y="3041425"/>
                <a:ext cx="240775" cy="240825"/>
              </a:xfrm>
              <a:custGeom>
                <a:avLst/>
                <a:gdLst/>
                <a:ahLst/>
                <a:cxnLst/>
                <a:rect l="l" t="t" r="r" b="b"/>
                <a:pathLst>
                  <a:path w="9631" h="9633" extrusionOk="0">
                    <a:moveTo>
                      <a:pt x="8491" y="0"/>
                    </a:moveTo>
                    <a:cubicBezTo>
                      <a:pt x="8894" y="512"/>
                      <a:pt x="9138" y="1152"/>
                      <a:pt x="9138" y="1849"/>
                    </a:cubicBezTo>
                    <a:lnTo>
                      <a:pt x="9138" y="6150"/>
                    </a:lnTo>
                    <a:cubicBezTo>
                      <a:pt x="9138" y="7794"/>
                      <a:pt x="7792" y="9139"/>
                      <a:pt x="6150" y="9139"/>
                    </a:cubicBezTo>
                    <a:lnTo>
                      <a:pt x="1847" y="9139"/>
                    </a:lnTo>
                    <a:cubicBezTo>
                      <a:pt x="1151" y="9139"/>
                      <a:pt x="509" y="8896"/>
                      <a:pt x="0" y="8492"/>
                    </a:cubicBezTo>
                    <a:lnTo>
                      <a:pt x="0" y="8492"/>
                    </a:lnTo>
                    <a:cubicBezTo>
                      <a:pt x="547" y="9184"/>
                      <a:pt x="1393" y="9632"/>
                      <a:pt x="2339" y="9632"/>
                    </a:cubicBezTo>
                    <a:lnTo>
                      <a:pt x="6640" y="9632"/>
                    </a:lnTo>
                    <a:cubicBezTo>
                      <a:pt x="8284" y="9632"/>
                      <a:pt x="9630" y="8287"/>
                      <a:pt x="9630" y="6643"/>
                    </a:cubicBezTo>
                    <a:lnTo>
                      <a:pt x="9630" y="2342"/>
                    </a:lnTo>
                    <a:cubicBezTo>
                      <a:pt x="9631" y="1396"/>
                      <a:pt x="9182" y="550"/>
                      <a:pt x="8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1964400" y="3085750"/>
                <a:ext cx="77125" cy="151975"/>
              </a:xfrm>
              <a:custGeom>
                <a:avLst/>
                <a:gdLst/>
                <a:ahLst/>
                <a:cxnLst/>
                <a:rect l="l" t="t" r="r" b="b"/>
                <a:pathLst>
                  <a:path w="3085" h="6079" extrusionOk="0">
                    <a:moveTo>
                      <a:pt x="1543" y="1"/>
                    </a:moveTo>
                    <a:cubicBezTo>
                      <a:pt x="691" y="1"/>
                      <a:pt x="1" y="691"/>
                      <a:pt x="1" y="1543"/>
                    </a:cubicBezTo>
                    <a:cubicBezTo>
                      <a:pt x="1" y="2153"/>
                      <a:pt x="359" y="2677"/>
                      <a:pt x="876" y="2927"/>
                    </a:cubicBezTo>
                    <a:lnTo>
                      <a:pt x="110" y="5816"/>
                    </a:lnTo>
                    <a:cubicBezTo>
                      <a:pt x="81" y="5959"/>
                      <a:pt x="177" y="6079"/>
                      <a:pt x="325" y="6079"/>
                    </a:cubicBezTo>
                    <a:lnTo>
                      <a:pt x="2767" y="6079"/>
                    </a:lnTo>
                    <a:cubicBezTo>
                      <a:pt x="2913" y="6079"/>
                      <a:pt x="3010" y="5959"/>
                      <a:pt x="2982" y="5816"/>
                    </a:cubicBezTo>
                    <a:lnTo>
                      <a:pt x="2215" y="2927"/>
                    </a:lnTo>
                    <a:cubicBezTo>
                      <a:pt x="2726" y="2677"/>
                      <a:pt x="3084" y="2153"/>
                      <a:pt x="3084" y="1543"/>
                    </a:cubicBezTo>
                    <a:cubicBezTo>
                      <a:pt x="3084" y="691"/>
                      <a:pt x="2394" y="1"/>
                      <a:pt x="1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1131100" y="3216975"/>
                <a:ext cx="427175" cy="389225"/>
              </a:xfrm>
              <a:custGeom>
                <a:avLst/>
                <a:gdLst/>
                <a:ahLst/>
                <a:cxnLst/>
                <a:rect l="l" t="t" r="r" b="b"/>
                <a:pathLst>
                  <a:path w="17087" h="15569" extrusionOk="0">
                    <a:moveTo>
                      <a:pt x="8544" y="1765"/>
                    </a:moveTo>
                    <a:cubicBezTo>
                      <a:pt x="10084" y="1765"/>
                      <a:pt x="11625" y="2353"/>
                      <a:pt x="12800" y="3528"/>
                    </a:cubicBezTo>
                    <a:cubicBezTo>
                      <a:pt x="15151" y="5879"/>
                      <a:pt x="15151" y="9690"/>
                      <a:pt x="12800" y="12040"/>
                    </a:cubicBezTo>
                    <a:cubicBezTo>
                      <a:pt x="11624" y="13216"/>
                      <a:pt x="10083" y="13804"/>
                      <a:pt x="8543" y="13804"/>
                    </a:cubicBezTo>
                    <a:cubicBezTo>
                      <a:pt x="7003" y="13804"/>
                      <a:pt x="5462" y="13216"/>
                      <a:pt x="4288" y="12041"/>
                    </a:cubicBezTo>
                    <a:cubicBezTo>
                      <a:pt x="1937" y="9690"/>
                      <a:pt x="1937" y="5879"/>
                      <a:pt x="4288" y="3528"/>
                    </a:cubicBezTo>
                    <a:cubicBezTo>
                      <a:pt x="5463" y="2353"/>
                      <a:pt x="7004" y="1765"/>
                      <a:pt x="8544" y="1765"/>
                    </a:cubicBezTo>
                    <a:close/>
                    <a:moveTo>
                      <a:pt x="8544" y="1"/>
                    </a:moveTo>
                    <a:cubicBezTo>
                      <a:pt x="6552" y="1"/>
                      <a:pt x="4560" y="761"/>
                      <a:pt x="3041" y="2280"/>
                    </a:cubicBezTo>
                    <a:cubicBezTo>
                      <a:pt x="1" y="5320"/>
                      <a:pt x="1" y="10249"/>
                      <a:pt x="3041" y="13289"/>
                    </a:cubicBezTo>
                    <a:cubicBezTo>
                      <a:pt x="4561" y="14809"/>
                      <a:pt x="6553" y="15569"/>
                      <a:pt x="8545" y="15569"/>
                    </a:cubicBezTo>
                    <a:cubicBezTo>
                      <a:pt x="10537" y="15569"/>
                      <a:pt x="12530" y="14809"/>
                      <a:pt x="14049" y="13289"/>
                    </a:cubicBezTo>
                    <a:cubicBezTo>
                      <a:pt x="17087" y="10249"/>
                      <a:pt x="17087" y="5321"/>
                      <a:pt x="14049" y="2282"/>
                    </a:cubicBezTo>
                    <a:cubicBezTo>
                      <a:pt x="12529" y="761"/>
                      <a:pt x="10537" y="1"/>
                      <a:pt x="8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1179500" y="3261100"/>
                <a:ext cx="330400" cy="300975"/>
              </a:xfrm>
              <a:custGeom>
                <a:avLst/>
                <a:gdLst/>
                <a:ahLst/>
                <a:cxnLst/>
                <a:rect l="l" t="t" r="r" b="b"/>
                <a:pathLst>
                  <a:path w="13216" h="12039" extrusionOk="0">
                    <a:moveTo>
                      <a:pt x="6608" y="0"/>
                    </a:moveTo>
                    <a:cubicBezTo>
                      <a:pt x="5068" y="0"/>
                      <a:pt x="3527" y="588"/>
                      <a:pt x="2352" y="1763"/>
                    </a:cubicBezTo>
                    <a:cubicBezTo>
                      <a:pt x="1" y="4114"/>
                      <a:pt x="1" y="7925"/>
                      <a:pt x="2352" y="10276"/>
                    </a:cubicBezTo>
                    <a:cubicBezTo>
                      <a:pt x="3526" y="11451"/>
                      <a:pt x="5067" y="12039"/>
                      <a:pt x="6607" y="12039"/>
                    </a:cubicBezTo>
                    <a:cubicBezTo>
                      <a:pt x="8147" y="12039"/>
                      <a:pt x="9688" y="11451"/>
                      <a:pt x="10864" y="10275"/>
                    </a:cubicBezTo>
                    <a:cubicBezTo>
                      <a:pt x="13215" y="7925"/>
                      <a:pt x="13215" y="4114"/>
                      <a:pt x="10864" y="1763"/>
                    </a:cubicBezTo>
                    <a:cubicBezTo>
                      <a:pt x="9689" y="588"/>
                      <a:pt x="8148" y="0"/>
                      <a:pt x="6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1434150" y="3501025"/>
                <a:ext cx="191475" cy="191400"/>
              </a:xfrm>
              <a:custGeom>
                <a:avLst/>
                <a:gdLst/>
                <a:ahLst/>
                <a:cxnLst/>
                <a:rect l="l" t="t" r="r" b="b"/>
                <a:pathLst>
                  <a:path w="7659" h="7656" extrusionOk="0">
                    <a:moveTo>
                      <a:pt x="1357" y="0"/>
                    </a:moveTo>
                    <a:lnTo>
                      <a:pt x="0" y="1356"/>
                    </a:lnTo>
                    <a:lnTo>
                      <a:pt x="6301" y="7656"/>
                    </a:lnTo>
                    <a:lnTo>
                      <a:pt x="7658" y="6301"/>
                    </a:lnTo>
                    <a:lnTo>
                      <a:pt x="13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1557750" y="3624625"/>
                <a:ext cx="67875" cy="67800"/>
              </a:xfrm>
              <a:custGeom>
                <a:avLst/>
                <a:gdLst/>
                <a:ahLst/>
                <a:cxnLst/>
                <a:rect l="l" t="t" r="r" b="b"/>
                <a:pathLst>
                  <a:path w="2715" h="2712" extrusionOk="0">
                    <a:moveTo>
                      <a:pt x="1357" y="1"/>
                    </a:moveTo>
                    <a:lnTo>
                      <a:pt x="0" y="1357"/>
                    </a:lnTo>
                    <a:lnTo>
                      <a:pt x="1357" y="2712"/>
                    </a:lnTo>
                    <a:lnTo>
                      <a:pt x="2714" y="1357"/>
                    </a:lnTo>
                    <a:lnTo>
                      <a:pt x="135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1248675" y="3327200"/>
                <a:ext cx="188775" cy="168725"/>
              </a:xfrm>
              <a:custGeom>
                <a:avLst/>
                <a:gdLst/>
                <a:ahLst/>
                <a:cxnLst/>
                <a:rect l="l" t="t" r="r" b="b"/>
                <a:pathLst>
                  <a:path w="7551" h="6749" extrusionOk="0">
                    <a:moveTo>
                      <a:pt x="3774" y="0"/>
                    </a:moveTo>
                    <a:cubicBezTo>
                      <a:pt x="3125" y="0"/>
                      <a:pt x="2596" y="527"/>
                      <a:pt x="2596" y="1179"/>
                    </a:cubicBezTo>
                    <a:cubicBezTo>
                      <a:pt x="2596" y="1422"/>
                      <a:pt x="2670" y="1648"/>
                      <a:pt x="2795" y="1836"/>
                    </a:cubicBezTo>
                    <a:cubicBezTo>
                      <a:pt x="2633" y="1964"/>
                      <a:pt x="2485" y="2127"/>
                      <a:pt x="2357" y="2313"/>
                    </a:cubicBezTo>
                    <a:cubicBezTo>
                      <a:pt x="1883" y="2014"/>
                      <a:pt x="1408" y="1717"/>
                      <a:pt x="934" y="1419"/>
                    </a:cubicBezTo>
                    <a:cubicBezTo>
                      <a:pt x="897" y="1396"/>
                      <a:pt x="861" y="1386"/>
                      <a:pt x="826" y="1386"/>
                    </a:cubicBezTo>
                    <a:cubicBezTo>
                      <a:pt x="647" y="1386"/>
                      <a:pt x="530" y="1661"/>
                      <a:pt x="722" y="1782"/>
                    </a:cubicBezTo>
                    <a:cubicBezTo>
                      <a:pt x="1198" y="2080"/>
                      <a:pt x="1673" y="2378"/>
                      <a:pt x="2148" y="2678"/>
                    </a:cubicBezTo>
                    <a:cubicBezTo>
                      <a:pt x="1984" y="3026"/>
                      <a:pt x="1879" y="3434"/>
                      <a:pt x="1860" y="3869"/>
                    </a:cubicBezTo>
                    <a:cubicBezTo>
                      <a:pt x="1331" y="3813"/>
                      <a:pt x="799" y="3758"/>
                      <a:pt x="269" y="3703"/>
                    </a:cubicBezTo>
                    <a:cubicBezTo>
                      <a:pt x="260" y="3702"/>
                      <a:pt x="251" y="3701"/>
                      <a:pt x="243" y="3701"/>
                    </a:cubicBezTo>
                    <a:cubicBezTo>
                      <a:pt x="0" y="3701"/>
                      <a:pt x="10" y="4096"/>
                      <a:pt x="269" y="4122"/>
                    </a:cubicBezTo>
                    <a:cubicBezTo>
                      <a:pt x="802" y="4178"/>
                      <a:pt x="1334" y="4232"/>
                      <a:pt x="1867" y="4288"/>
                    </a:cubicBezTo>
                    <a:cubicBezTo>
                      <a:pt x="1896" y="4666"/>
                      <a:pt x="1988" y="5019"/>
                      <a:pt x="2128" y="5330"/>
                    </a:cubicBezTo>
                    <a:cubicBezTo>
                      <a:pt x="1749" y="5684"/>
                      <a:pt x="1369" y="6039"/>
                      <a:pt x="989" y="6393"/>
                    </a:cubicBezTo>
                    <a:cubicBezTo>
                      <a:pt x="835" y="6538"/>
                      <a:pt x="981" y="6749"/>
                      <a:pt x="1147" y="6749"/>
                    </a:cubicBezTo>
                    <a:cubicBezTo>
                      <a:pt x="1194" y="6749"/>
                      <a:pt x="1243" y="6732"/>
                      <a:pt x="1287" y="6691"/>
                    </a:cubicBezTo>
                    <a:cubicBezTo>
                      <a:pt x="1639" y="6364"/>
                      <a:pt x="1988" y="6036"/>
                      <a:pt x="2338" y="5709"/>
                    </a:cubicBezTo>
                    <a:cubicBezTo>
                      <a:pt x="2689" y="6236"/>
                      <a:pt x="3203" y="6570"/>
                      <a:pt x="3776" y="6570"/>
                    </a:cubicBezTo>
                    <a:cubicBezTo>
                      <a:pt x="4350" y="6570"/>
                      <a:pt x="4862" y="6237"/>
                      <a:pt x="5214" y="5709"/>
                    </a:cubicBezTo>
                    <a:cubicBezTo>
                      <a:pt x="5565" y="6036"/>
                      <a:pt x="5915" y="6364"/>
                      <a:pt x="6265" y="6691"/>
                    </a:cubicBezTo>
                    <a:cubicBezTo>
                      <a:pt x="6309" y="6732"/>
                      <a:pt x="6358" y="6749"/>
                      <a:pt x="6406" y="6749"/>
                    </a:cubicBezTo>
                    <a:cubicBezTo>
                      <a:pt x="6571" y="6749"/>
                      <a:pt x="6717" y="6538"/>
                      <a:pt x="6562" y="6393"/>
                    </a:cubicBezTo>
                    <a:cubicBezTo>
                      <a:pt x="6183" y="6039"/>
                      <a:pt x="5804" y="5684"/>
                      <a:pt x="5424" y="5330"/>
                    </a:cubicBezTo>
                    <a:cubicBezTo>
                      <a:pt x="5563" y="5019"/>
                      <a:pt x="5656" y="4666"/>
                      <a:pt x="5685" y="4288"/>
                    </a:cubicBezTo>
                    <a:cubicBezTo>
                      <a:pt x="6219" y="4232"/>
                      <a:pt x="6751" y="4178"/>
                      <a:pt x="7283" y="4122"/>
                    </a:cubicBezTo>
                    <a:cubicBezTo>
                      <a:pt x="7539" y="4096"/>
                      <a:pt x="7551" y="3701"/>
                      <a:pt x="7306" y="3701"/>
                    </a:cubicBezTo>
                    <a:cubicBezTo>
                      <a:pt x="7298" y="3701"/>
                      <a:pt x="7289" y="3702"/>
                      <a:pt x="7280" y="3703"/>
                    </a:cubicBezTo>
                    <a:cubicBezTo>
                      <a:pt x="6751" y="3758"/>
                      <a:pt x="6219" y="3813"/>
                      <a:pt x="5688" y="3869"/>
                    </a:cubicBezTo>
                    <a:cubicBezTo>
                      <a:pt x="5668" y="3434"/>
                      <a:pt x="5565" y="3026"/>
                      <a:pt x="5400" y="2678"/>
                    </a:cubicBezTo>
                    <a:cubicBezTo>
                      <a:pt x="5875" y="2379"/>
                      <a:pt x="6351" y="2080"/>
                      <a:pt x="6827" y="1782"/>
                    </a:cubicBezTo>
                    <a:cubicBezTo>
                      <a:pt x="7019" y="1661"/>
                      <a:pt x="6900" y="1386"/>
                      <a:pt x="6723" y="1386"/>
                    </a:cubicBezTo>
                    <a:cubicBezTo>
                      <a:pt x="6689" y="1386"/>
                      <a:pt x="6653" y="1396"/>
                      <a:pt x="6616" y="1419"/>
                    </a:cubicBezTo>
                    <a:cubicBezTo>
                      <a:pt x="6142" y="1717"/>
                      <a:pt x="5665" y="2014"/>
                      <a:pt x="5191" y="2313"/>
                    </a:cubicBezTo>
                    <a:cubicBezTo>
                      <a:pt x="5063" y="2127"/>
                      <a:pt x="4916" y="1967"/>
                      <a:pt x="4753" y="1836"/>
                    </a:cubicBezTo>
                    <a:cubicBezTo>
                      <a:pt x="4880" y="1649"/>
                      <a:pt x="4953" y="1422"/>
                      <a:pt x="4953" y="1179"/>
                    </a:cubicBezTo>
                    <a:cubicBezTo>
                      <a:pt x="4953" y="528"/>
                      <a:pt x="4426" y="0"/>
                      <a:pt x="3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1119525" y="2607350"/>
                <a:ext cx="450100" cy="343075"/>
              </a:xfrm>
              <a:custGeom>
                <a:avLst/>
                <a:gdLst/>
                <a:ahLst/>
                <a:cxnLst/>
                <a:rect l="l" t="t" r="r" b="b"/>
                <a:pathLst>
                  <a:path w="18004" h="13723" extrusionOk="0">
                    <a:moveTo>
                      <a:pt x="1033" y="0"/>
                    </a:moveTo>
                    <a:cubicBezTo>
                      <a:pt x="436" y="0"/>
                      <a:pt x="0" y="487"/>
                      <a:pt x="67" y="1082"/>
                    </a:cubicBezTo>
                    <a:lnTo>
                      <a:pt x="1375" y="12641"/>
                    </a:lnTo>
                    <a:cubicBezTo>
                      <a:pt x="1443" y="13237"/>
                      <a:pt x="1988" y="13722"/>
                      <a:pt x="2586" y="13722"/>
                    </a:cubicBezTo>
                    <a:lnTo>
                      <a:pt x="15427" y="13722"/>
                    </a:lnTo>
                    <a:cubicBezTo>
                      <a:pt x="16024" y="13722"/>
                      <a:pt x="16580" y="13237"/>
                      <a:pt x="16660" y="12645"/>
                    </a:cubicBezTo>
                    <a:lnTo>
                      <a:pt x="17924" y="3237"/>
                    </a:lnTo>
                    <a:cubicBezTo>
                      <a:pt x="18004" y="2642"/>
                      <a:pt x="17578" y="2159"/>
                      <a:pt x="16979" y="2159"/>
                    </a:cubicBezTo>
                    <a:lnTo>
                      <a:pt x="10452" y="2159"/>
                    </a:lnTo>
                    <a:cubicBezTo>
                      <a:pt x="9854" y="2159"/>
                      <a:pt x="9363" y="1674"/>
                      <a:pt x="9363" y="1079"/>
                    </a:cubicBezTo>
                    <a:cubicBezTo>
                      <a:pt x="9363" y="486"/>
                      <a:pt x="8874" y="0"/>
                      <a:pt x="8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1163900" y="2632725"/>
                <a:ext cx="361075" cy="343375"/>
              </a:xfrm>
              <a:custGeom>
                <a:avLst/>
                <a:gdLst/>
                <a:ahLst/>
                <a:cxnLst/>
                <a:rect l="l" t="t" r="r" b="b"/>
                <a:pathLst>
                  <a:path w="14443" h="13735" extrusionOk="0">
                    <a:moveTo>
                      <a:pt x="1" y="0"/>
                    </a:moveTo>
                    <a:lnTo>
                      <a:pt x="1" y="13735"/>
                    </a:lnTo>
                    <a:lnTo>
                      <a:pt x="14443" y="13735"/>
                    </a:lnTo>
                    <a:lnTo>
                      <a:pt x="144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1119525" y="2650100"/>
                <a:ext cx="450100" cy="343075"/>
              </a:xfrm>
              <a:custGeom>
                <a:avLst/>
                <a:gdLst/>
                <a:ahLst/>
                <a:cxnLst/>
                <a:rect l="l" t="t" r="r" b="b"/>
                <a:pathLst>
                  <a:path w="18004" h="13723" extrusionOk="0">
                    <a:moveTo>
                      <a:pt x="1033" y="1"/>
                    </a:moveTo>
                    <a:cubicBezTo>
                      <a:pt x="436" y="1"/>
                      <a:pt x="0" y="488"/>
                      <a:pt x="67" y="1082"/>
                    </a:cubicBezTo>
                    <a:lnTo>
                      <a:pt x="1375" y="12641"/>
                    </a:lnTo>
                    <a:cubicBezTo>
                      <a:pt x="1443" y="13237"/>
                      <a:pt x="1988" y="13723"/>
                      <a:pt x="2586" y="13723"/>
                    </a:cubicBezTo>
                    <a:lnTo>
                      <a:pt x="15427" y="13723"/>
                    </a:lnTo>
                    <a:cubicBezTo>
                      <a:pt x="16024" y="13723"/>
                      <a:pt x="16580" y="13237"/>
                      <a:pt x="16660" y="12645"/>
                    </a:cubicBezTo>
                    <a:lnTo>
                      <a:pt x="17924" y="3236"/>
                    </a:lnTo>
                    <a:cubicBezTo>
                      <a:pt x="18004" y="2643"/>
                      <a:pt x="17578" y="2158"/>
                      <a:pt x="16979" y="2158"/>
                    </a:cubicBezTo>
                    <a:lnTo>
                      <a:pt x="10452" y="2158"/>
                    </a:lnTo>
                    <a:cubicBezTo>
                      <a:pt x="9854" y="2158"/>
                      <a:pt x="9363" y="1673"/>
                      <a:pt x="9363" y="1080"/>
                    </a:cubicBezTo>
                    <a:cubicBezTo>
                      <a:pt x="9363" y="486"/>
                      <a:pt x="8874" y="1"/>
                      <a:pt x="8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1490925" y="2704050"/>
                <a:ext cx="78700" cy="289125"/>
              </a:xfrm>
              <a:custGeom>
                <a:avLst/>
                <a:gdLst/>
                <a:ahLst/>
                <a:cxnLst/>
                <a:rect l="l" t="t" r="r" b="b"/>
                <a:pathLst>
                  <a:path w="3148" h="11565" extrusionOk="0">
                    <a:moveTo>
                      <a:pt x="1554" y="0"/>
                    </a:moveTo>
                    <a:cubicBezTo>
                      <a:pt x="2153" y="0"/>
                      <a:pt x="2577" y="485"/>
                      <a:pt x="2498" y="1078"/>
                    </a:cubicBezTo>
                    <a:lnTo>
                      <a:pt x="1233" y="10487"/>
                    </a:lnTo>
                    <a:cubicBezTo>
                      <a:pt x="1154" y="11079"/>
                      <a:pt x="599" y="11565"/>
                      <a:pt x="1" y="11565"/>
                    </a:cubicBezTo>
                    <a:lnTo>
                      <a:pt x="571" y="11565"/>
                    </a:lnTo>
                    <a:cubicBezTo>
                      <a:pt x="1168" y="11565"/>
                      <a:pt x="1724" y="11079"/>
                      <a:pt x="1804" y="10487"/>
                    </a:cubicBezTo>
                    <a:lnTo>
                      <a:pt x="3068" y="1078"/>
                    </a:lnTo>
                    <a:cubicBezTo>
                      <a:pt x="3148" y="485"/>
                      <a:pt x="2723" y="0"/>
                      <a:pt x="2124" y="0"/>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1312100" y="2650100"/>
                <a:ext cx="68750" cy="53975"/>
              </a:xfrm>
              <a:custGeom>
                <a:avLst/>
                <a:gdLst/>
                <a:ahLst/>
                <a:cxnLst/>
                <a:rect l="l" t="t" r="r" b="b"/>
                <a:pathLst>
                  <a:path w="2750" h="2159" extrusionOk="0">
                    <a:moveTo>
                      <a:pt x="1" y="1"/>
                    </a:moveTo>
                    <a:cubicBezTo>
                      <a:pt x="601" y="1"/>
                      <a:pt x="1090" y="486"/>
                      <a:pt x="1090" y="1080"/>
                    </a:cubicBezTo>
                    <a:cubicBezTo>
                      <a:pt x="1090" y="1673"/>
                      <a:pt x="1579" y="2158"/>
                      <a:pt x="2179" y="2158"/>
                    </a:cubicBezTo>
                    <a:lnTo>
                      <a:pt x="2749" y="2158"/>
                    </a:lnTo>
                    <a:cubicBezTo>
                      <a:pt x="2151" y="2158"/>
                      <a:pt x="1660" y="1673"/>
                      <a:pt x="1660" y="1080"/>
                    </a:cubicBezTo>
                    <a:cubicBezTo>
                      <a:pt x="1660" y="486"/>
                      <a:pt x="1171" y="1"/>
                      <a:pt x="571" y="1"/>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1843075" y="3686325"/>
                <a:ext cx="377925" cy="205925"/>
              </a:xfrm>
              <a:custGeom>
                <a:avLst/>
                <a:gdLst/>
                <a:ahLst/>
                <a:cxnLst/>
                <a:rect l="l" t="t" r="r" b="b"/>
                <a:pathLst>
                  <a:path w="15117" h="8237" extrusionOk="0">
                    <a:moveTo>
                      <a:pt x="1738" y="0"/>
                    </a:moveTo>
                    <a:cubicBezTo>
                      <a:pt x="782" y="0"/>
                      <a:pt x="0" y="782"/>
                      <a:pt x="0" y="1737"/>
                    </a:cubicBezTo>
                    <a:lnTo>
                      <a:pt x="0" y="6500"/>
                    </a:lnTo>
                    <a:cubicBezTo>
                      <a:pt x="0" y="7455"/>
                      <a:pt x="782" y="8237"/>
                      <a:pt x="1738" y="8237"/>
                    </a:cubicBezTo>
                    <a:lnTo>
                      <a:pt x="13379" y="8237"/>
                    </a:lnTo>
                    <a:cubicBezTo>
                      <a:pt x="14333" y="8237"/>
                      <a:pt x="15116" y="7455"/>
                      <a:pt x="15116" y="6500"/>
                    </a:cubicBezTo>
                    <a:lnTo>
                      <a:pt x="15116" y="1737"/>
                    </a:lnTo>
                    <a:cubicBezTo>
                      <a:pt x="15116" y="782"/>
                      <a:pt x="14335" y="0"/>
                      <a:pt x="133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1843000" y="3797900"/>
                <a:ext cx="378000" cy="45300"/>
              </a:xfrm>
              <a:custGeom>
                <a:avLst/>
                <a:gdLst/>
                <a:ahLst/>
                <a:cxnLst/>
                <a:rect l="l" t="t" r="r" b="b"/>
                <a:pathLst>
                  <a:path w="15120" h="1812" extrusionOk="0">
                    <a:moveTo>
                      <a:pt x="1" y="1"/>
                    </a:moveTo>
                    <a:lnTo>
                      <a:pt x="1" y="1811"/>
                    </a:lnTo>
                    <a:lnTo>
                      <a:pt x="15119" y="1811"/>
                    </a:lnTo>
                    <a:lnTo>
                      <a:pt x="15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2088100" y="3720550"/>
                <a:ext cx="94425" cy="41850"/>
              </a:xfrm>
              <a:custGeom>
                <a:avLst/>
                <a:gdLst/>
                <a:ahLst/>
                <a:cxnLst/>
                <a:rect l="l" t="t" r="r" b="b"/>
                <a:pathLst>
                  <a:path w="3777" h="1674" extrusionOk="0">
                    <a:moveTo>
                      <a:pt x="836" y="1"/>
                    </a:moveTo>
                    <a:cubicBezTo>
                      <a:pt x="375" y="1"/>
                      <a:pt x="1" y="375"/>
                      <a:pt x="1" y="836"/>
                    </a:cubicBezTo>
                    <a:cubicBezTo>
                      <a:pt x="1" y="1300"/>
                      <a:pt x="373" y="1674"/>
                      <a:pt x="836" y="1674"/>
                    </a:cubicBezTo>
                    <a:lnTo>
                      <a:pt x="2938" y="1674"/>
                    </a:lnTo>
                    <a:cubicBezTo>
                      <a:pt x="3402" y="1674"/>
                      <a:pt x="3776" y="1300"/>
                      <a:pt x="3776" y="836"/>
                    </a:cubicBezTo>
                    <a:cubicBezTo>
                      <a:pt x="3776" y="375"/>
                      <a:pt x="3402" y="1"/>
                      <a:pt x="2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2123850" y="3720550"/>
                <a:ext cx="58700" cy="41850"/>
              </a:xfrm>
              <a:custGeom>
                <a:avLst/>
                <a:gdLst/>
                <a:ahLst/>
                <a:cxnLst/>
                <a:rect l="l" t="t" r="r" b="b"/>
                <a:pathLst>
                  <a:path w="2348" h="1674" extrusionOk="0">
                    <a:moveTo>
                      <a:pt x="800" y="1"/>
                    </a:moveTo>
                    <a:lnTo>
                      <a:pt x="0" y="1674"/>
                    </a:lnTo>
                    <a:lnTo>
                      <a:pt x="1511" y="1674"/>
                    </a:lnTo>
                    <a:cubicBezTo>
                      <a:pt x="1973" y="1674"/>
                      <a:pt x="2348" y="1300"/>
                      <a:pt x="2348" y="836"/>
                    </a:cubicBezTo>
                    <a:cubicBezTo>
                      <a:pt x="2346" y="375"/>
                      <a:pt x="1972" y="1"/>
                      <a:pt x="1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1889925" y="3733300"/>
                <a:ext cx="120125" cy="8175"/>
              </a:xfrm>
              <a:custGeom>
                <a:avLst/>
                <a:gdLst/>
                <a:ahLst/>
                <a:cxnLst/>
                <a:rect l="l" t="t" r="r" b="b"/>
                <a:pathLst>
                  <a:path w="4805" h="327" extrusionOk="0">
                    <a:moveTo>
                      <a:pt x="1" y="1"/>
                    </a:moveTo>
                    <a:lnTo>
                      <a:pt x="1" y="326"/>
                    </a:lnTo>
                    <a:lnTo>
                      <a:pt x="4804" y="326"/>
                    </a:lnTo>
                    <a:lnTo>
                      <a:pt x="48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1889925" y="3756300"/>
                <a:ext cx="165725" cy="8150"/>
              </a:xfrm>
              <a:custGeom>
                <a:avLst/>
                <a:gdLst/>
                <a:ahLst/>
                <a:cxnLst/>
                <a:rect l="l" t="t" r="r" b="b"/>
                <a:pathLst>
                  <a:path w="6629" h="326" extrusionOk="0">
                    <a:moveTo>
                      <a:pt x="1" y="1"/>
                    </a:moveTo>
                    <a:lnTo>
                      <a:pt x="1" y="326"/>
                    </a:lnTo>
                    <a:lnTo>
                      <a:pt x="6628" y="326"/>
                    </a:lnTo>
                    <a:lnTo>
                      <a:pt x="66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 name="Google Shape;436;p37"/>
            <p:cNvSpPr/>
            <p:nvPr/>
          </p:nvSpPr>
          <p:spPr>
            <a:xfrm>
              <a:off x="719988" y="445373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1101817" y="415722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7"/>
            <p:cNvSpPr/>
            <p:nvPr/>
          </p:nvSpPr>
          <p:spPr>
            <a:xfrm>
              <a:off x="816779" y="3969852"/>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2720802" y="310002"/>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2499363" y="765978"/>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7"/>
            <p:cNvSpPr/>
            <p:nvPr/>
          </p:nvSpPr>
          <p:spPr>
            <a:xfrm>
              <a:off x="2817612" y="986278"/>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73"/>
        <p:cNvGrpSpPr/>
        <p:nvPr/>
      </p:nvGrpSpPr>
      <p:grpSpPr>
        <a:xfrm>
          <a:off x="0" y="0"/>
          <a:ext cx="0" cy="0"/>
          <a:chOff x="0" y="0"/>
          <a:chExt cx="0" cy="0"/>
        </a:xfrm>
      </p:grpSpPr>
      <p:grpSp>
        <p:nvGrpSpPr>
          <p:cNvPr id="6374" name="Google Shape;6374;p73"/>
          <p:cNvGrpSpPr/>
          <p:nvPr/>
        </p:nvGrpSpPr>
        <p:grpSpPr>
          <a:xfrm>
            <a:off x="856199" y="1311179"/>
            <a:ext cx="322099" cy="370529"/>
            <a:chOff x="-42971725" y="3217825"/>
            <a:chExt cx="275675" cy="317125"/>
          </a:xfrm>
        </p:grpSpPr>
        <p:sp>
          <p:nvSpPr>
            <p:cNvPr id="6375" name="Google Shape;6375;p7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73"/>
          <p:cNvGrpSpPr/>
          <p:nvPr/>
        </p:nvGrpSpPr>
        <p:grpSpPr>
          <a:xfrm>
            <a:off x="828113" y="1779835"/>
            <a:ext cx="378270" cy="337551"/>
            <a:chOff x="-42996150" y="3612600"/>
            <a:chExt cx="323750" cy="288900"/>
          </a:xfrm>
        </p:grpSpPr>
        <p:sp>
          <p:nvSpPr>
            <p:cNvPr id="6379" name="Google Shape;6379;p7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73"/>
          <p:cNvGrpSpPr/>
          <p:nvPr/>
        </p:nvGrpSpPr>
        <p:grpSpPr>
          <a:xfrm>
            <a:off x="830874" y="2189205"/>
            <a:ext cx="372749" cy="370909"/>
            <a:chOff x="-42994575" y="3950300"/>
            <a:chExt cx="319025" cy="317450"/>
          </a:xfrm>
        </p:grpSpPr>
        <p:sp>
          <p:nvSpPr>
            <p:cNvPr id="6383" name="Google Shape;6383;p7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73"/>
          <p:cNvGrpSpPr/>
          <p:nvPr/>
        </p:nvGrpSpPr>
        <p:grpSpPr>
          <a:xfrm>
            <a:off x="2984269" y="1336037"/>
            <a:ext cx="371785" cy="370879"/>
            <a:chOff x="-41111350" y="3239100"/>
            <a:chExt cx="318200" cy="317425"/>
          </a:xfrm>
        </p:grpSpPr>
        <p:sp>
          <p:nvSpPr>
            <p:cNvPr id="6387" name="Google Shape;6387;p7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73"/>
          <p:cNvGrpSpPr/>
          <p:nvPr/>
        </p:nvGrpSpPr>
        <p:grpSpPr>
          <a:xfrm>
            <a:off x="2980588" y="1771568"/>
            <a:ext cx="379146" cy="370967"/>
            <a:chOff x="-41117650" y="3605525"/>
            <a:chExt cx="324500" cy="317500"/>
          </a:xfrm>
        </p:grpSpPr>
        <p:sp>
          <p:nvSpPr>
            <p:cNvPr id="6392" name="Google Shape;6392;p7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5" name="Google Shape;6395;p73"/>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6" name="Google Shape;6396;p73"/>
          <p:cNvGrpSpPr/>
          <p:nvPr/>
        </p:nvGrpSpPr>
        <p:grpSpPr>
          <a:xfrm>
            <a:off x="1806843" y="2663092"/>
            <a:ext cx="216271" cy="371814"/>
            <a:chOff x="-39205300" y="3220175"/>
            <a:chExt cx="185100" cy="318225"/>
          </a:xfrm>
        </p:grpSpPr>
        <p:sp>
          <p:nvSpPr>
            <p:cNvPr id="6397" name="Google Shape;6397;p7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73"/>
          <p:cNvGrpSpPr/>
          <p:nvPr/>
        </p:nvGrpSpPr>
        <p:grpSpPr>
          <a:xfrm>
            <a:off x="1772370" y="3123163"/>
            <a:ext cx="300016" cy="369273"/>
            <a:chOff x="-39248625" y="3588600"/>
            <a:chExt cx="256775" cy="316050"/>
          </a:xfrm>
        </p:grpSpPr>
        <p:sp>
          <p:nvSpPr>
            <p:cNvPr id="6400" name="Google Shape;6400;p7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2" name="Google Shape;6402;p73"/>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3"/>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4" name="Google Shape;6404;p73"/>
          <p:cNvGrpSpPr/>
          <p:nvPr/>
        </p:nvGrpSpPr>
        <p:grpSpPr>
          <a:xfrm>
            <a:off x="1223084" y="1311179"/>
            <a:ext cx="429504" cy="370879"/>
            <a:chOff x="-42651700" y="3217825"/>
            <a:chExt cx="367600" cy="317425"/>
          </a:xfrm>
        </p:grpSpPr>
        <p:sp>
          <p:nvSpPr>
            <p:cNvPr id="6405" name="Google Shape;6405;p7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73"/>
          <p:cNvGrpSpPr/>
          <p:nvPr/>
        </p:nvGrpSpPr>
        <p:grpSpPr>
          <a:xfrm>
            <a:off x="1258516" y="1750829"/>
            <a:ext cx="358640" cy="363226"/>
            <a:chOff x="-42617300" y="3587775"/>
            <a:chExt cx="306950" cy="310875"/>
          </a:xfrm>
        </p:grpSpPr>
        <p:sp>
          <p:nvSpPr>
            <p:cNvPr id="6410" name="Google Shape;6410;p7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2" name="Google Shape;6412;p73"/>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3" name="Google Shape;6413;p73"/>
          <p:cNvGrpSpPr/>
          <p:nvPr/>
        </p:nvGrpSpPr>
        <p:grpSpPr>
          <a:xfrm>
            <a:off x="3430343" y="1335569"/>
            <a:ext cx="376926" cy="370324"/>
            <a:chOff x="-40748275" y="3238700"/>
            <a:chExt cx="322600" cy="316950"/>
          </a:xfrm>
        </p:grpSpPr>
        <p:sp>
          <p:nvSpPr>
            <p:cNvPr id="6414" name="Google Shape;6414;p7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73"/>
          <p:cNvGrpSpPr/>
          <p:nvPr/>
        </p:nvGrpSpPr>
        <p:grpSpPr>
          <a:xfrm>
            <a:off x="3432899" y="1803553"/>
            <a:ext cx="371814" cy="338690"/>
            <a:chOff x="-40745125" y="3632900"/>
            <a:chExt cx="318225" cy="289875"/>
          </a:xfrm>
        </p:grpSpPr>
        <p:sp>
          <p:nvSpPr>
            <p:cNvPr id="6421" name="Google Shape;6421;p7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73"/>
          <p:cNvGrpSpPr/>
          <p:nvPr/>
        </p:nvGrpSpPr>
        <p:grpSpPr>
          <a:xfrm>
            <a:off x="3437047" y="2214764"/>
            <a:ext cx="363518" cy="370178"/>
            <a:chOff x="-40742750" y="3972175"/>
            <a:chExt cx="311125" cy="316825"/>
          </a:xfrm>
        </p:grpSpPr>
        <p:sp>
          <p:nvSpPr>
            <p:cNvPr id="6429" name="Google Shape;6429;p7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73"/>
          <p:cNvGrpSpPr/>
          <p:nvPr/>
        </p:nvGrpSpPr>
        <p:grpSpPr>
          <a:xfrm>
            <a:off x="2219708" y="2664932"/>
            <a:ext cx="266892" cy="369974"/>
            <a:chOff x="-38860325" y="3221750"/>
            <a:chExt cx="228425" cy="316650"/>
          </a:xfrm>
        </p:grpSpPr>
        <p:sp>
          <p:nvSpPr>
            <p:cNvPr id="6432" name="Google Shape;6432;p7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73"/>
          <p:cNvGrpSpPr/>
          <p:nvPr/>
        </p:nvGrpSpPr>
        <p:grpSpPr>
          <a:xfrm>
            <a:off x="2170515" y="3126989"/>
            <a:ext cx="380081" cy="367111"/>
            <a:chOff x="-38905225" y="3591875"/>
            <a:chExt cx="325300" cy="314200"/>
          </a:xfrm>
        </p:grpSpPr>
        <p:sp>
          <p:nvSpPr>
            <p:cNvPr id="6437" name="Google Shape;6437;p7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73"/>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73"/>
          <p:cNvGrpSpPr/>
          <p:nvPr/>
        </p:nvGrpSpPr>
        <p:grpSpPr>
          <a:xfrm>
            <a:off x="3977265" y="3112069"/>
            <a:ext cx="290815" cy="369740"/>
            <a:chOff x="-37370925" y="3579105"/>
            <a:chExt cx="248900" cy="316450"/>
          </a:xfrm>
        </p:grpSpPr>
        <p:sp>
          <p:nvSpPr>
            <p:cNvPr id="6442" name="Google Shape;6442;p7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4" name="Google Shape;6444;p73"/>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3"/>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6" name="Google Shape;6446;p73"/>
          <p:cNvGrpSpPr/>
          <p:nvPr/>
        </p:nvGrpSpPr>
        <p:grpSpPr>
          <a:xfrm>
            <a:off x="1670640" y="2190140"/>
            <a:ext cx="371814" cy="369974"/>
            <a:chOff x="-42259725" y="3951100"/>
            <a:chExt cx="318225" cy="316650"/>
          </a:xfrm>
        </p:grpSpPr>
        <p:sp>
          <p:nvSpPr>
            <p:cNvPr id="6447" name="Google Shape;6447;p7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73"/>
          <p:cNvGrpSpPr/>
          <p:nvPr/>
        </p:nvGrpSpPr>
        <p:grpSpPr>
          <a:xfrm>
            <a:off x="3869002" y="1369161"/>
            <a:ext cx="370879" cy="337755"/>
            <a:chOff x="-40378075" y="3267450"/>
            <a:chExt cx="317425" cy="289075"/>
          </a:xfrm>
        </p:grpSpPr>
        <p:sp>
          <p:nvSpPr>
            <p:cNvPr id="6450" name="Google Shape;6450;p7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73"/>
          <p:cNvGrpSpPr/>
          <p:nvPr/>
        </p:nvGrpSpPr>
        <p:grpSpPr>
          <a:xfrm>
            <a:off x="3872668" y="1770429"/>
            <a:ext cx="363548" cy="369974"/>
            <a:chOff x="-40372575" y="3604550"/>
            <a:chExt cx="311150" cy="316650"/>
          </a:xfrm>
        </p:grpSpPr>
        <p:sp>
          <p:nvSpPr>
            <p:cNvPr id="6455" name="Google Shape;6455;p7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8" name="Google Shape;6458;p73"/>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9" name="Google Shape;6459;p73"/>
          <p:cNvGrpSpPr/>
          <p:nvPr/>
        </p:nvGrpSpPr>
        <p:grpSpPr>
          <a:xfrm>
            <a:off x="2596617" y="2663092"/>
            <a:ext cx="399038" cy="372165"/>
            <a:chOff x="-38542250" y="3220175"/>
            <a:chExt cx="341525" cy="318525"/>
          </a:xfrm>
        </p:grpSpPr>
        <p:sp>
          <p:nvSpPr>
            <p:cNvPr id="6460" name="Google Shape;6460;p7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3" name="Google Shape;6463;p73"/>
          <p:cNvGrpSpPr/>
          <p:nvPr/>
        </p:nvGrpSpPr>
        <p:grpSpPr>
          <a:xfrm>
            <a:off x="2618549" y="3122462"/>
            <a:ext cx="369974" cy="369068"/>
            <a:chOff x="-38537400" y="3588000"/>
            <a:chExt cx="316650" cy="315875"/>
          </a:xfrm>
        </p:grpSpPr>
        <p:sp>
          <p:nvSpPr>
            <p:cNvPr id="6464" name="Google Shape;6464;p7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73"/>
          <p:cNvGrpSpPr/>
          <p:nvPr/>
        </p:nvGrpSpPr>
        <p:grpSpPr>
          <a:xfrm>
            <a:off x="2617629" y="3579991"/>
            <a:ext cx="371814" cy="369974"/>
            <a:chOff x="-38538975" y="3954250"/>
            <a:chExt cx="318225" cy="316650"/>
          </a:xfrm>
        </p:grpSpPr>
        <p:sp>
          <p:nvSpPr>
            <p:cNvPr id="6469" name="Google Shape;6469;p7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73"/>
          <p:cNvGrpSpPr/>
          <p:nvPr/>
        </p:nvGrpSpPr>
        <p:grpSpPr>
          <a:xfrm>
            <a:off x="3934941" y="3574918"/>
            <a:ext cx="375465" cy="371814"/>
            <a:chOff x="-37385100" y="3949908"/>
            <a:chExt cx="321350" cy="318225"/>
          </a:xfrm>
        </p:grpSpPr>
        <p:sp>
          <p:nvSpPr>
            <p:cNvPr id="6472" name="Google Shape;6472;p7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73"/>
          <p:cNvGrpSpPr/>
          <p:nvPr/>
        </p:nvGrpSpPr>
        <p:grpSpPr>
          <a:xfrm>
            <a:off x="2110600" y="1310478"/>
            <a:ext cx="370909" cy="370675"/>
            <a:chOff x="-41895050" y="3217225"/>
            <a:chExt cx="317450" cy="317250"/>
          </a:xfrm>
        </p:grpSpPr>
        <p:sp>
          <p:nvSpPr>
            <p:cNvPr id="6475" name="Google Shape;6475;p7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73"/>
          <p:cNvGrpSpPr/>
          <p:nvPr/>
        </p:nvGrpSpPr>
        <p:grpSpPr>
          <a:xfrm>
            <a:off x="2110148" y="1747412"/>
            <a:ext cx="371814" cy="369974"/>
            <a:chOff x="-41893475" y="3584850"/>
            <a:chExt cx="318225" cy="316650"/>
          </a:xfrm>
        </p:grpSpPr>
        <p:sp>
          <p:nvSpPr>
            <p:cNvPr id="6481" name="Google Shape;6481;p7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5" name="Google Shape;6485;p73"/>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3"/>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7" name="Google Shape;6487;p73"/>
          <p:cNvGrpSpPr/>
          <p:nvPr/>
        </p:nvGrpSpPr>
        <p:grpSpPr>
          <a:xfrm>
            <a:off x="880176" y="3142704"/>
            <a:ext cx="337522" cy="370909"/>
            <a:chOff x="-39998250" y="3605325"/>
            <a:chExt cx="288875" cy="317450"/>
          </a:xfrm>
        </p:grpSpPr>
        <p:sp>
          <p:nvSpPr>
            <p:cNvPr id="6488" name="Google Shape;6488;p7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73"/>
          <p:cNvGrpSpPr/>
          <p:nvPr/>
        </p:nvGrpSpPr>
        <p:grpSpPr>
          <a:xfrm>
            <a:off x="863950" y="3601168"/>
            <a:ext cx="369974" cy="369945"/>
            <a:chOff x="-40011050" y="3972375"/>
            <a:chExt cx="316650" cy="316625"/>
          </a:xfrm>
        </p:grpSpPr>
        <p:sp>
          <p:nvSpPr>
            <p:cNvPr id="6491" name="Google Shape;6491;p7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73"/>
          <p:cNvGrpSpPr/>
          <p:nvPr/>
        </p:nvGrpSpPr>
        <p:grpSpPr>
          <a:xfrm>
            <a:off x="3095881" y="2665867"/>
            <a:ext cx="266921" cy="369039"/>
            <a:chOff x="-38129425" y="3222550"/>
            <a:chExt cx="228450" cy="315850"/>
          </a:xfrm>
        </p:grpSpPr>
        <p:sp>
          <p:nvSpPr>
            <p:cNvPr id="6494" name="Google Shape;6494;p7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73"/>
          <p:cNvGrpSpPr/>
          <p:nvPr/>
        </p:nvGrpSpPr>
        <p:grpSpPr>
          <a:xfrm>
            <a:off x="3050850" y="3122462"/>
            <a:ext cx="371785" cy="369974"/>
            <a:chOff x="-38172725" y="3588000"/>
            <a:chExt cx="318200" cy="316650"/>
          </a:xfrm>
        </p:grpSpPr>
        <p:sp>
          <p:nvSpPr>
            <p:cNvPr id="6497" name="Google Shape;6497;p7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73"/>
          <p:cNvGrpSpPr/>
          <p:nvPr/>
        </p:nvGrpSpPr>
        <p:grpSpPr>
          <a:xfrm>
            <a:off x="3126752" y="3580897"/>
            <a:ext cx="219981" cy="369974"/>
            <a:chOff x="-38109725" y="3955025"/>
            <a:chExt cx="188275" cy="316650"/>
          </a:xfrm>
        </p:grpSpPr>
        <p:sp>
          <p:nvSpPr>
            <p:cNvPr id="6506" name="Google Shape;6506;p7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73"/>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9" name="Google Shape;6509;p73"/>
          <p:cNvGrpSpPr/>
          <p:nvPr/>
        </p:nvGrpSpPr>
        <p:grpSpPr>
          <a:xfrm>
            <a:off x="2542151" y="1312318"/>
            <a:ext cx="373654" cy="369068"/>
            <a:chOff x="-41530375" y="3218800"/>
            <a:chExt cx="319800" cy="315875"/>
          </a:xfrm>
        </p:grpSpPr>
        <p:sp>
          <p:nvSpPr>
            <p:cNvPr id="6510" name="Google Shape;6510;p7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73"/>
          <p:cNvGrpSpPr/>
          <p:nvPr/>
        </p:nvGrpSpPr>
        <p:grpSpPr>
          <a:xfrm>
            <a:off x="2544444" y="1827476"/>
            <a:ext cx="369068" cy="289004"/>
            <a:chOff x="-41526450" y="3653375"/>
            <a:chExt cx="315875" cy="247350"/>
          </a:xfrm>
        </p:grpSpPr>
        <p:sp>
          <p:nvSpPr>
            <p:cNvPr id="6513" name="Google Shape;6513;p7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73"/>
          <p:cNvGrpSpPr/>
          <p:nvPr/>
        </p:nvGrpSpPr>
        <p:grpSpPr>
          <a:xfrm>
            <a:off x="2545831" y="2190140"/>
            <a:ext cx="366293" cy="369974"/>
            <a:chOff x="-41526450" y="3951100"/>
            <a:chExt cx="313500" cy="316650"/>
          </a:xfrm>
        </p:grpSpPr>
        <p:sp>
          <p:nvSpPr>
            <p:cNvPr id="6516" name="Google Shape;6516;p7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73"/>
          <p:cNvGrpSpPr/>
          <p:nvPr/>
        </p:nvGrpSpPr>
        <p:grpSpPr>
          <a:xfrm>
            <a:off x="1311086" y="2684269"/>
            <a:ext cx="339595" cy="371814"/>
            <a:chOff x="-39625900" y="3238300"/>
            <a:chExt cx="290650" cy="318225"/>
          </a:xfrm>
        </p:grpSpPr>
        <p:sp>
          <p:nvSpPr>
            <p:cNvPr id="6520" name="Google Shape;6520;p7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2" name="Google Shape;6522;p73"/>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3" name="Google Shape;6523;p73"/>
          <p:cNvGrpSpPr/>
          <p:nvPr/>
        </p:nvGrpSpPr>
        <p:grpSpPr>
          <a:xfrm>
            <a:off x="1305137" y="3600730"/>
            <a:ext cx="366293" cy="370441"/>
            <a:chOff x="-39647175" y="3972000"/>
            <a:chExt cx="313500" cy="317050"/>
          </a:xfrm>
        </p:grpSpPr>
        <p:sp>
          <p:nvSpPr>
            <p:cNvPr id="6524" name="Google Shape;6524;p7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73"/>
          <p:cNvGrpSpPr/>
          <p:nvPr/>
        </p:nvGrpSpPr>
        <p:grpSpPr>
          <a:xfrm>
            <a:off x="3474265" y="2664728"/>
            <a:ext cx="375495" cy="370879"/>
            <a:chOff x="-37808850" y="3221575"/>
            <a:chExt cx="321375" cy="317425"/>
          </a:xfrm>
        </p:grpSpPr>
        <p:sp>
          <p:nvSpPr>
            <p:cNvPr id="6528" name="Google Shape;6528;p7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73"/>
          <p:cNvGrpSpPr/>
          <p:nvPr/>
        </p:nvGrpSpPr>
        <p:grpSpPr>
          <a:xfrm>
            <a:off x="3483038" y="3186759"/>
            <a:ext cx="372749" cy="241158"/>
            <a:chOff x="-37806500" y="3643030"/>
            <a:chExt cx="319025" cy="206400"/>
          </a:xfrm>
        </p:grpSpPr>
        <p:sp>
          <p:nvSpPr>
            <p:cNvPr id="6531" name="Google Shape;6531;p7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73"/>
          <p:cNvGrpSpPr/>
          <p:nvPr/>
        </p:nvGrpSpPr>
        <p:grpSpPr>
          <a:xfrm>
            <a:off x="3485346" y="3579056"/>
            <a:ext cx="368134" cy="371814"/>
            <a:chOff x="-37804925" y="3953450"/>
            <a:chExt cx="315075" cy="318225"/>
          </a:xfrm>
        </p:grpSpPr>
        <p:sp>
          <p:nvSpPr>
            <p:cNvPr id="6534" name="Google Shape;6534;p7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7" name="Google Shape;6537;p73"/>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8" name="Google Shape;6538;p73"/>
          <p:cNvGrpSpPr/>
          <p:nvPr/>
        </p:nvGrpSpPr>
        <p:grpSpPr>
          <a:xfrm>
            <a:off x="4840364" y="1328538"/>
            <a:ext cx="355663" cy="308725"/>
            <a:chOff x="-28462125" y="3199700"/>
            <a:chExt cx="298550" cy="259150"/>
          </a:xfrm>
        </p:grpSpPr>
        <p:sp>
          <p:nvSpPr>
            <p:cNvPr id="6539" name="Google Shape;6539;p7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73"/>
          <p:cNvGrpSpPr/>
          <p:nvPr/>
        </p:nvGrpSpPr>
        <p:grpSpPr>
          <a:xfrm>
            <a:off x="4841317" y="1763228"/>
            <a:ext cx="353757" cy="352833"/>
            <a:chOff x="-28461325" y="3545475"/>
            <a:chExt cx="296950" cy="296175"/>
          </a:xfrm>
        </p:grpSpPr>
        <p:sp>
          <p:nvSpPr>
            <p:cNvPr id="6543" name="Google Shape;6543;p7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73"/>
          <p:cNvGrpSpPr/>
          <p:nvPr/>
        </p:nvGrpSpPr>
        <p:grpSpPr>
          <a:xfrm>
            <a:off x="4837550" y="2213272"/>
            <a:ext cx="361292" cy="352803"/>
            <a:chOff x="-28463700" y="3914875"/>
            <a:chExt cx="303275" cy="296150"/>
          </a:xfrm>
        </p:grpSpPr>
        <p:sp>
          <p:nvSpPr>
            <p:cNvPr id="6550" name="Google Shape;6550;p7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73"/>
          <p:cNvGrpSpPr/>
          <p:nvPr/>
        </p:nvGrpSpPr>
        <p:grpSpPr>
          <a:xfrm>
            <a:off x="7072335" y="1369355"/>
            <a:ext cx="351880" cy="227092"/>
            <a:chOff x="-26573400" y="3224125"/>
            <a:chExt cx="295375" cy="190625"/>
          </a:xfrm>
        </p:grpSpPr>
        <p:sp>
          <p:nvSpPr>
            <p:cNvPr id="6553" name="Google Shape;6553;p7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5" name="Google Shape;6555;p73"/>
          <p:cNvGrpSpPr/>
          <p:nvPr/>
        </p:nvGrpSpPr>
        <p:grpSpPr>
          <a:xfrm>
            <a:off x="7072335" y="1763690"/>
            <a:ext cx="351880" cy="351910"/>
            <a:chOff x="-26573400" y="3546250"/>
            <a:chExt cx="295375" cy="295400"/>
          </a:xfrm>
        </p:grpSpPr>
        <p:sp>
          <p:nvSpPr>
            <p:cNvPr id="6556" name="Google Shape;6556;p7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73"/>
          <p:cNvGrpSpPr/>
          <p:nvPr/>
        </p:nvGrpSpPr>
        <p:grpSpPr>
          <a:xfrm>
            <a:off x="7060615" y="2213599"/>
            <a:ext cx="375319" cy="352148"/>
            <a:chOff x="-26583625" y="3917025"/>
            <a:chExt cx="315050" cy="295600"/>
          </a:xfrm>
        </p:grpSpPr>
        <p:sp>
          <p:nvSpPr>
            <p:cNvPr id="6562" name="Google Shape;6562;p7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6" name="Google Shape;6566;p73"/>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7" name="Google Shape;6567;p73"/>
          <p:cNvGrpSpPr/>
          <p:nvPr/>
        </p:nvGrpSpPr>
        <p:grpSpPr>
          <a:xfrm>
            <a:off x="5759130" y="3172629"/>
            <a:ext cx="289039" cy="352833"/>
            <a:chOff x="-24694925" y="3518700"/>
            <a:chExt cx="242625" cy="296175"/>
          </a:xfrm>
        </p:grpSpPr>
        <p:sp>
          <p:nvSpPr>
            <p:cNvPr id="6568" name="Google Shape;6568;p7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73"/>
          <p:cNvGrpSpPr/>
          <p:nvPr/>
        </p:nvGrpSpPr>
        <p:grpSpPr>
          <a:xfrm>
            <a:off x="5758668" y="3622657"/>
            <a:ext cx="289962" cy="352833"/>
            <a:chOff x="-24709100" y="3888875"/>
            <a:chExt cx="243400" cy="296175"/>
          </a:xfrm>
        </p:grpSpPr>
        <p:sp>
          <p:nvSpPr>
            <p:cNvPr id="6573" name="Google Shape;6573;p7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73"/>
          <p:cNvGrpSpPr/>
          <p:nvPr/>
        </p:nvGrpSpPr>
        <p:grpSpPr>
          <a:xfrm>
            <a:off x="7958668" y="2695320"/>
            <a:ext cx="356556" cy="349557"/>
            <a:chOff x="-22863675" y="3131775"/>
            <a:chExt cx="299300" cy="293425"/>
          </a:xfrm>
        </p:grpSpPr>
        <p:sp>
          <p:nvSpPr>
            <p:cNvPr id="6577" name="Google Shape;6577;p7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0" name="Google Shape;6580;p73"/>
          <p:cNvGrpSpPr/>
          <p:nvPr/>
        </p:nvGrpSpPr>
        <p:grpSpPr>
          <a:xfrm>
            <a:off x="5301532" y="1306499"/>
            <a:ext cx="310602" cy="352803"/>
            <a:chOff x="-28069875" y="3175300"/>
            <a:chExt cx="260725" cy="296150"/>
          </a:xfrm>
        </p:grpSpPr>
        <p:sp>
          <p:nvSpPr>
            <p:cNvPr id="6581" name="Google Shape;6581;p7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0" name="Google Shape;6590;p73"/>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1" name="Google Shape;6591;p73"/>
          <p:cNvGrpSpPr/>
          <p:nvPr/>
        </p:nvGrpSpPr>
        <p:grpSpPr>
          <a:xfrm>
            <a:off x="5342810" y="2213733"/>
            <a:ext cx="228045" cy="351880"/>
            <a:chOff x="-28032075" y="3916450"/>
            <a:chExt cx="191425" cy="295375"/>
          </a:xfrm>
        </p:grpSpPr>
        <p:sp>
          <p:nvSpPr>
            <p:cNvPr id="6592" name="Google Shape;6592;p7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73"/>
          <p:cNvGrpSpPr/>
          <p:nvPr/>
        </p:nvGrpSpPr>
        <p:grpSpPr>
          <a:xfrm>
            <a:off x="7508157" y="1306484"/>
            <a:ext cx="352833" cy="352833"/>
            <a:chOff x="-26201650" y="3176075"/>
            <a:chExt cx="296175" cy="296175"/>
          </a:xfrm>
        </p:grpSpPr>
        <p:sp>
          <p:nvSpPr>
            <p:cNvPr id="6596" name="Google Shape;6596;p7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73"/>
          <p:cNvGrpSpPr/>
          <p:nvPr/>
        </p:nvGrpSpPr>
        <p:grpSpPr>
          <a:xfrm>
            <a:off x="7507680" y="1763705"/>
            <a:ext cx="353786" cy="351880"/>
            <a:chOff x="-26204800" y="3547050"/>
            <a:chExt cx="296975" cy="295375"/>
          </a:xfrm>
        </p:grpSpPr>
        <p:sp>
          <p:nvSpPr>
            <p:cNvPr id="6599" name="Google Shape;6599;p7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1" name="Google Shape;6601;p73"/>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2" name="Google Shape;6602;p73"/>
          <p:cNvGrpSpPr/>
          <p:nvPr/>
        </p:nvGrpSpPr>
        <p:grpSpPr>
          <a:xfrm>
            <a:off x="6178935" y="2693683"/>
            <a:ext cx="345328" cy="352833"/>
            <a:chOff x="-24353875" y="3147725"/>
            <a:chExt cx="289875" cy="296175"/>
          </a:xfrm>
        </p:grpSpPr>
        <p:sp>
          <p:nvSpPr>
            <p:cNvPr id="6603" name="Google Shape;6603;p7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3"/>
          <p:cNvGrpSpPr/>
          <p:nvPr/>
        </p:nvGrpSpPr>
        <p:grpSpPr>
          <a:xfrm>
            <a:off x="6186917" y="3173090"/>
            <a:ext cx="329365" cy="351910"/>
            <a:chOff x="-24344425" y="3519475"/>
            <a:chExt cx="276475" cy="295400"/>
          </a:xfrm>
        </p:grpSpPr>
        <p:sp>
          <p:nvSpPr>
            <p:cNvPr id="6606" name="Google Shape;6606;p7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8" name="Google Shape;6608;p73"/>
          <p:cNvGrpSpPr/>
          <p:nvPr/>
        </p:nvGrpSpPr>
        <p:grpSpPr>
          <a:xfrm>
            <a:off x="6176597" y="3625010"/>
            <a:ext cx="350004" cy="348128"/>
            <a:chOff x="-24353075" y="3891250"/>
            <a:chExt cx="293800" cy="292225"/>
          </a:xfrm>
        </p:grpSpPr>
        <p:sp>
          <p:nvSpPr>
            <p:cNvPr id="6609" name="Google Shape;6609;p7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73"/>
          <p:cNvGrpSpPr/>
          <p:nvPr/>
        </p:nvGrpSpPr>
        <p:grpSpPr>
          <a:xfrm>
            <a:off x="7960068" y="3173313"/>
            <a:ext cx="353757" cy="351463"/>
            <a:chOff x="-22845575" y="3504075"/>
            <a:chExt cx="296950" cy="295025"/>
          </a:xfrm>
        </p:grpSpPr>
        <p:sp>
          <p:nvSpPr>
            <p:cNvPr id="6612" name="Google Shape;6612;p7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73"/>
          <p:cNvGrpSpPr/>
          <p:nvPr/>
        </p:nvGrpSpPr>
        <p:grpSpPr>
          <a:xfrm>
            <a:off x="5753249" y="1306961"/>
            <a:ext cx="299344" cy="351880"/>
            <a:chOff x="-27691025" y="3175300"/>
            <a:chExt cx="251275" cy="295375"/>
          </a:xfrm>
        </p:grpSpPr>
        <p:sp>
          <p:nvSpPr>
            <p:cNvPr id="6615" name="Google Shape;6615;p7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3"/>
          <p:cNvGrpSpPr/>
          <p:nvPr/>
        </p:nvGrpSpPr>
        <p:grpSpPr>
          <a:xfrm>
            <a:off x="5725566" y="1825637"/>
            <a:ext cx="354710" cy="228015"/>
            <a:chOff x="-27721750" y="3598250"/>
            <a:chExt cx="297750" cy="191400"/>
          </a:xfrm>
        </p:grpSpPr>
        <p:sp>
          <p:nvSpPr>
            <p:cNvPr id="6620" name="Google Shape;6620;p7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3"/>
          <p:cNvGrpSpPr/>
          <p:nvPr/>
        </p:nvGrpSpPr>
        <p:grpSpPr>
          <a:xfrm>
            <a:off x="5726966" y="2219183"/>
            <a:ext cx="351910" cy="340980"/>
            <a:chOff x="-27719400" y="3925600"/>
            <a:chExt cx="295400" cy="286225"/>
          </a:xfrm>
        </p:grpSpPr>
        <p:sp>
          <p:nvSpPr>
            <p:cNvPr id="6623" name="Google Shape;6623;p7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73"/>
          <p:cNvGrpSpPr/>
          <p:nvPr/>
        </p:nvGrpSpPr>
        <p:grpSpPr>
          <a:xfrm>
            <a:off x="7948238" y="1306023"/>
            <a:ext cx="353757" cy="353757"/>
            <a:chOff x="-25834600" y="3176875"/>
            <a:chExt cx="296950" cy="296950"/>
          </a:xfrm>
        </p:grpSpPr>
        <p:sp>
          <p:nvSpPr>
            <p:cNvPr id="6626" name="Google Shape;6626;p7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73"/>
          <p:cNvGrpSpPr/>
          <p:nvPr/>
        </p:nvGrpSpPr>
        <p:grpSpPr>
          <a:xfrm>
            <a:off x="7948238" y="1774024"/>
            <a:ext cx="353757" cy="331241"/>
            <a:chOff x="-25834600" y="3564375"/>
            <a:chExt cx="296950" cy="278050"/>
          </a:xfrm>
        </p:grpSpPr>
        <p:sp>
          <p:nvSpPr>
            <p:cNvPr id="6632" name="Google Shape;6632;p7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73"/>
          <p:cNvGrpSpPr/>
          <p:nvPr/>
        </p:nvGrpSpPr>
        <p:grpSpPr>
          <a:xfrm>
            <a:off x="7946362" y="2213376"/>
            <a:ext cx="357509" cy="352595"/>
            <a:chOff x="-25834600" y="3915850"/>
            <a:chExt cx="300100" cy="295975"/>
          </a:xfrm>
        </p:grpSpPr>
        <p:sp>
          <p:nvSpPr>
            <p:cNvPr id="6641" name="Google Shape;6641;p7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73"/>
          <p:cNvGrpSpPr/>
          <p:nvPr/>
        </p:nvGrpSpPr>
        <p:grpSpPr>
          <a:xfrm>
            <a:off x="6681790" y="2694606"/>
            <a:ext cx="228968" cy="350987"/>
            <a:chOff x="-23930925" y="3149300"/>
            <a:chExt cx="192200" cy="294625"/>
          </a:xfrm>
        </p:grpSpPr>
        <p:sp>
          <p:nvSpPr>
            <p:cNvPr id="6645" name="Google Shape;6645;p7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73"/>
          <p:cNvGrpSpPr/>
          <p:nvPr/>
        </p:nvGrpSpPr>
        <p:grpSpPr>
          <a:xfrm>
            <a:off x="6638620" y="3173090"/>
            <a:ext cx="315307" cy="351910"/>
            <a:chOff x="-23962425" y="3519475"/>
            <a:chExt cx="264675" cy="295400"/>
          </a:xfrm>
        </p:grpSpPr>
        <p:sp>
          <p:nvSpPr>
            <p:cNvPr id="6650" name="Google Shape;6650;p7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2" name="Google Shape;6652;p73"/>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3" name="Google Shape;6653;p73"/>
          <p:cNvGrpSpPr/>
          <p:nvPr/>
        </p:nvGrpSpPr>
        <p:grpSpPr>
          <a:xfrm>
            <a:off x="8017295" y="3623134"/>
            <a:ext cx="239302" cy="351880"/>
            <a:chOff x="-22788075" y="3904625"/>
            <a:chExt cx="200875" cy="295375"/>
          </a:xfrm>
        </p:grpSpPr>
        <p:sp>
          <p:nvSpPr>
            <p:cNvPr id="6654" name="Google Shape;6654;p7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73"/>
          <p:cNvGrpSpPr/>
          <p:nvPr/>
        </p:nvGrpSpPr>
        <p:grpSpPr>
          <a:xfrm>
            <a:off x="6172593" y="1306499"/>
            <a:ext cx="354710" cy="352803"/>
            <a:chOff x="-27351575" y="3175300"/>
            <a:chExt cx="297750" cy="296150"/>
          </a:xfrm>
        </p:grpSpPr>
        <p:sp>
          <p:nvSpPr>
            <p:cNvPr id="6659" name="Google Shape;6659;p7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73"/>
          <p:cNvGrpSpPr/>
          <p:nvPr/>
        </p:nvGrpSpPr>
        <p:grpSpPr>
          <a:xfrm>
            <a:off x="6215302" y="1763109"/>
            <a:ext cx="269293" cy="353072"/>
            <a:chOff x="-27313750" y="3545275"/>
            <a:chExt cx="226050" cy="296375"/>
          </a:xfrm>
        </p:grpSpPr>
        <p:sp>
          <p:nvSpPr>
            <p:cNvPr id="6664" name="Google Shape;6664;p7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7" name="Google Shape;6667;p73"/>
          <p:cNvGrpSpPr/>
          <p:nvPr/>
        </p:nvGrpSpPr>
        <p:grpSpPr>
          <a:xfrm>
            <a:off x="6172593" y="2211380"/>
            <a:ext cx="354710" cy="356586"/>
            <a:chOff x="-27351575" y="3915650"/>
            <a:chExt cx="297750" cy="299325"/>
          </a:xfrm>
        </p:grpSpPr>
        <p:sp>
          <p:nvSpPr>
            <p:cNvPr id="6668" name="Google Shape;6668;p7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73"/>
          <p:cNvGrpSpPr/>
          <p:nvPr/>
        </p:nvGrpSpPr>
        <p:grpSpPr>
          <a:xfrm>
            <a:off x="4860084" y="2693579"/>
            <a:ext cx="319060" cy="353042"/>
            <a:chOff x="-25445525" y="3175900"/>
            <a:chExt cx="267825" cy="296350"/>
          </a:xfrm>
        </p:grpSpPr>
        <p:sp>
          <p:nvSpPr>
            <p:cNvPr id="6671" name="Google Shape;6671;p7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73"/>
          <p:cNvGrpSpPr/>
          <p:nvPr/>
        </p:nvGrpSpPr>
        <p:grpSpPr>
          <a:xfrm>
            <a:off x="4841797" y="3183902"/>
            <a:ext cx="355633" cy="330288"/>
            <a:chOff x="-25465200" y="3565175"/>
            <a:chExt cx="298525" cy="277250"/>
          </a:xfrm>
        </p:grpSpPr>
        <p:sp>
          <p:nvSpPr>
            <p:cNvPr id="6675" name="Google Shape;6675;p7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73"/>
          <p:cNvGrpSpPr/>
          <p:nvPr/>
        </p:nvGrpSpPr>
        <p:grpSpPr>
          <a:xfrm>
            <a:off x="4841336" y="3623432"/>
            <a:ext cx="356556" cy="351285"/>
            <a:chOff x="-25465200" y="3916150"/>
            <a:chExt cx="299300" cy="294875"/>
          </a:xfrm>
        </p:grpSpPr>
        <p:sp>
          <p:nvSpPr>
            <p:cNvPr id="6678" name="Google Shape;6678;p7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73"/>
          <p:cNvGrpSpPr/>
          <p:nvPr/>
        </p:nvGrpSpPr>
        <p:grpSpPr>
          <a:xfrm>
            <a:off x="7068775" y="2693698"/>
            <a:ext cx="351880" cy="352803"/>
            <a:chOff x="-23615075" y="3148525"/>
            <a:chExt cx="295375" cy="296150"/>
          </a:xfrm>
        </p:grpSpPr>
        <p:sp>
          <p:nvSpPr>
            <p:cNvPr id="6681" name="Google Shape;6681;p7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5" name="Google Shape;6685;p73"/>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6" name="Google Shape;6686;p73"/>
          <p:cNvGrpSpPr/>
          <p:nvPr/>
        </p:nvGrpSpPr>
        <p:grpSpPr>
          <a:xfrm>
            <a:off x="7068299" y="3632977"/>
            <a:ext cx="352833" cy="332194"/>
            <a:chOff x="-23615075" y="3906200"/>
            <a:chExt cx="296175" cy="278850"/>
          </a:xfrm>
        </p:grpSpPr>
        <p:sp>
          <p:nvSpPr>
            <p:cNvPr id="6687" name="Google Shape;6687;p7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0" name="Google Shape;6690;p73"/>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1" name="Google Shape;6691;p73"/>
          <p:cNvGrpSpPr/>
          <p:nvPr/>
        </p:nvGrpSpPr>
        <p:grpSpPr>
          <a:xfrm>
            <a:off x="6617268" y="1306618"/>
            <a:ext cx="353757" cy="352565"/>
            <a:chOff x="-26980600" y="3175500"/>
            <a:chExt cx="296950" cy="295950"/>
          </a:xfrm>
        </p:grpSpPr>
        <p:sp>
          <p:nvSpPr>
            <p:cNvPr id="6692" name="Google Shape;6692;p7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5" name="Google Shape;6695;p73"/>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6" name="Google Shape;6696;p73"/>
          <p:cNvGrpSpPr/>
          <p:nvPr/>
        </p:nvGrpSpPr>
        <p:grpSpPr>
          <a:xfrm>
            <a:off x="6617744" y="2245154"/>
            <a:ext cx="352803" cy="289039"/>
            <a:chOff x="-26981375" y="3951875"/>
            <a:chExt cx="296150" cy="242625"/>
          </a:xfrm>
        </p:grpSpPr>
        <p:sp>
          <p:nvSpPr>
            <p:cNvPr id="6697" name="Google Shape;6697;p7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3"/>
          <p:cNvGrpSpPr/>
          <p:nvPr/>
        </p:nvGrpSpPr>
        <p:grpSpPr>
          <a:xfrm>
            <a:off x="5282787" y="2692745"/>
            <a:ext cx="351910" cy="354710"/>
            <a:chOff x="-25094250" y="3176075"/>
            <a:chExt cx="295400" cy="297750"/>
          </a:xfrm>
        </p:grpSpPr>
        <p:sp>
          <p:nvSpPr>
            <p:cNvPr id="6701" name="Google Shape;6701;p7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3"/>
          <p:cNvGrpSpPr/>
          <p:nvPr/>
        </p:nvGrpSpPr>
        <p:grpSpPr>
          <a:xfrm>
            <a:off x="5282787" y="3173106"/>
            <a:ext cx="351910" cy="351880"/>
            <a:chOff x="-25094250" y="3547050"/>
            <a:chExt cx="295400" cy="295375"/>
          </a:xfrm>
        </p:grpSpPr>
        <p:sp>
          <p:nvSpPr>
            <p:cNvPr id="6705" name="Google Shape;6705;p7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0" name="Google Shape;6710;p73"/>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1" name="Google Shape;6711;p73"/>
          <p:cNvGrpSpPr/>
          <p:nvPr/>
        </p:nvGrpSpPr>
        <p:grpSpPr>
          <a:xfrm>
            <a:off x="7514864" y="2693698"/>
            <a:ext cx="352803" cy="352803"/>
            <a:chOff x="-23245675" y="3148525"/>
            <a:chExt cx="296150" cy="296150"/>
          </a:xfrm>
        </p:grpSpPr>
        <p:sp>
          <p:nvSpPr>
            <p:cNvPr id="6712" name="Google Shape;6712;p7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5" name="Google Shape;6715;p73"/>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6" name="Google Shape;6716;p73"/>
          <p:cNvGrpSpPr/>
          <p:nvPr/>
        </p:nvGrpSpPr>
        <p:grpSpPr>
          <a:xfrm>
            <a:off x="7515325" y="3622672"/>
            <a:ext cx="351880" cy="352803"/>
            <a:chOff x="-23244900" y="3888100"/>
            <a:chExt cx="295375" cy="296150"/>
          </a:xfrm>
        </p:grpSpPr>
        <p:sp>
          <p:nvSpPr>
            <p:cNvPr id="6717" name="Google Shape;6717;p7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8" name="Google Shape;6728;p73"/>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730" name="Google Shape;6730;p73"/>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34"/>
        <p:cNvGrpSpPr/>
        <p:nvPr/>
      </p:nvGrpSpPr>
      <p:grpSpPr>
        <a:xfrm>
          <a:off x="0" y="0"/>
          <a:ext cx="0" cy="0"/>
          <a:chOff x="0" y="0"/>
          <a:chExt cx="0" cy="0"/>
        </a:xfrm>
      </p:grpSpPr>
      <p:sp>
        <p:nvSpPr>
          <p:cNvPr id="6735" name="Google Shape;6735;p74"/>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6" name="Google Shape;6736;p74"/>
          <p:cNvGrpSpPr/>
          <p:nvPr/>
        </p:nvGrpSpPr>
        <p:grpSpPr>
          <a:xfrm>
            <a:off x="832654" y="1819647"/>
            <a:ext cx="367261" cy="367261"/>
            <a:chOff x="-65145700" y="3727425"/>
            <a:chExt cx="317425" cy="317425"/>
          </a:xfrm>
        </p:grpSpPr>
        <p:sp>
          <p:nvSpPr>
            <p:cNvPr id="6737" name="Google Shape;6737;p7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4"/>
          <p:cNvGrpSpPr/>
          <p:nvPr/>
        </p:nvGrpSpPr>
        <p:grpSpPr>
          <a:xfrm>
            <a:off x="835851" y="2248561"/>
            <a:ext cx="360868" cy="367261"/>
            <a:chOff x="-65144125" y="4094450"/>
            <a:chExt cx="311900" cy="317425"/>
          </a:xfrm>
        </p:grpSpPr>
        <p:sp>
          <p:nvSpPr>
            <p:cNvPr id="6740" name="Google Shape;6740;p7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3" name="Google Shape;6743;p74"/>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4" name="Google Shape;6744;p74"/>
          <p:cNvGrpSpPr/>
          <p:nvPr/>
        </p:nvGrpSpPr>
        <p:grpSpPr>
          <a:xfrm>
            <a:off x="3039420" y="1819256"/>
            <a:ext cx="370645" cy="368042"/>
            <a:chOff x="-63250675" y="3744075"/>
            <a:chExt cx="320350" cy="318100"/>
          </a:xfrm>
        </p:grpSpPr>
        <p:sp>
          <p:nvSpPr>
            <p:cNvPr id="6745" name="Google Shape;6745;p7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74"/>
          <p:cNvGrpSpPr/>
          <p:nvPr/>
        </p:nvGrpSpPr>
        <p:grpSpPr>
          <a:xfrm>
            <a:off x="3041112" y="2248561"/>
            <a:ext cx="367261" cy="367261"/>
            <a:chOff x="-63250675" y="4110200"/>
            <a:chExt cx="317425" cy="317425"/>
          </a:xfrm>
        </p:grpSpPr>
        <p:sp>
          <p:nvSpPr>
            <p:cNvPr id="6749" name="Google Shape;6749;p7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74"/>
          <p:cNvGrpSpPr/>
          <p:nvPr/>
        </p:nvGrpSpPr>
        <p:grpSpPr>
          <a:xfrm>
            <a:off x="1720159" y="2745656"/>
            <a:ext cx="359075" cy="358844"/>
            <a:chOff x="-61351725" y="3372400"/>
            <a:chExt cx="310350" cy="310150"/>
          </a:xfrm>
        </p:grpSpPr>
        <p:sp>
          <p:nvSpPr>
            <p:cNvPr id="6759" name="Google Shape;6759;p7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74"/>
          <p:cNvGrpSpPr/>
          <p:nvPr/>
        </p:nvGrpSpPr>
        <p:grpSpPr>
          <a:xfrm>
            <a:off x="1716514" y="3208713"/>
            <a:ext cx="366364" cy="333534"/>
            <a:chOff x="-61354875" y="3751050"/>
            <a:chExt cx="316650" cy="288275"/>
          </a:xfrm>
        </p:grpSpPr>
        <p:sp>
          <p:nvSpPr>
            <p:cNvPr id="6763" name="Google Shape;6763;p7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74"/>
          <p:cNvGrpSpPr/>
          <p:nvPr/>
        </p:nvGrpSpPr>
        <p:grpSpPr>
          <a:xfrm>
            <a:off x="1716514" y="3650352"/>
            <a:ext cx="366364" cy="367290"/>
            <a:chOff x="-61354875" y="4101525"/>
            <a:chExt cx="316650" cy="317450"/>
          </a:xfrm>
        </p:grpSpPr>
        <p:sp>
          <p:nvSpPr>
            <p:cNvPr id="6767" name="Google Shape;6767;p7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74"/>
          <p:cNvGrpSpPr/>
          <p:nvPr/>
        </p:nvGrpSpPr>
        <p:grpSpPr>
          <a:xfrm>
            <a:off x="3932949" y="2742228"/>
            <a:ext cx="368157" cy="365699"/>
            <a:chOff x="-59470075" y="3308975"/>
            <a:chExt cx="318200" cy="316075"/>
          </a:xfrm>
        </p:grpSpPr>
        <p:sp>
          <p:nvSpPr>
            <p:cNvPr id="6770" name="Google Shape;6770;p7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74"/>
          <p:cNvGrpSpPr/>
          <p:nvPr/>
        </p:nvGrpSpPr>
        <p:grpSpPr>
          <a:xfrm>
            <a:off x="1278379" y="1377933"/>
            <a:ext cx="367261" cy="364686"/>
            <a:chOff x="-64781025" y="3361050"/>
            <a:chExt cx="317425" cy="315200"/>
          </a:xfrm>
        </p:grpSpPr>
        <p:sp>
          <p:nvSpPr>
            <p:cNvPr id="6780" name="Google Shape;6780;p7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4" name="Google Shape;6784;p74"/>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4"/>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4"/>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7" name="Google Shape;6787;p74"/>
          <p:cNvGrpSpPr/>
          <p:nvPr/>
        </p:nvGrpSpPr>
        <p:grpSpPr>
          <a:xfrm>
            <a:off x="3482779" y="1819372"/>
            <a:ext cx="382765" cy="367810"/>
            <a:chOff x="-62890750" y="3747425"/>
            <a:chExt cx="330825" cy="317900"/>
          </a:xfrm>
        </p:grpSpPr>
        <p:sp>
          <p:nvSpPr>
            <p:cNvPr id="6788" name="Google Shape;6788;p7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74"/>
          <p:cNvGrpSpPr/>
          <p:nvPr/>
        </p:nvGrpSpPr>
        <p:grpSpPr>
          <a:xfrm>
            <a:off x="3490531" y="2249009"/>
            <a:ext cx="367261" cy="366364"/>
            <a:chOff x="-62884425" y="4111775"/>
            <a:chExt cx="317425" cy="316650"/>
          </a:xfrm>
        </p:grpSpPr>
        <p:sp>
          <p:nvSpPr>
            <p:cNvPr id="6803" name="Google Shape;6803;p7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74"/>
          <p:cNvGrpSpPr/>
          <p:nvPr/>
        </p:nvGrpSpPr>
        <p:grpSpPr>
          <a:xfrm>
            <a:off x="2163165" y="2745078"/>
            <a:ext cx="365438" cy="360001"/>
            <a:chOff x="-60991775" y="3376900"/>
            <a:chExt cx="315850" cy="311150"/>
          </a:xfrm>
        </p:grpSpPr>
        <p:sp>
          <p:nvSpPr>
            <p:cNvPr id="6806" name="Google Shape;6806;p7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74"/>
          <p:cNvGrpSpPr/>
          <p:nvPr/>
        </p:nvGrpSpPr>
        <p:grpSpPr>
          <a:xfrm>
            <a:off x="2162702" y="3195942"/>
            <a:ext cx="366364" cy="359075"/>
            <a:chOff x="-60988625" y="3740800"/>
            <a:chExt cx="316650" cy="310350"/>
          </a:xfrm>
        </p:grpSpPr>
        <p:sp>
          <p:nvSpPr>
            <p:cNvPr id="6810" name="Google Shape;6810;p7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74"/>
          <p:cNvGrpSpPr/>
          <p:nvPr/>
        </p:nvGrpSpPr>
        <p:grpSpPr>
          <a:xfrm>
            <a:off x="2162702" y="3651393"/>
            <a:ext cx="366364" cy="365207"/>
            <a:chOff x="-60987850" y="4100950"/>
            <a:chExt cx="316650" cy="315650"/>
          </a:xfrm>
        </p:grpSpPr>
        <p:sp>
          <p:nvSpPr>
            <p:cNvPr id="6814" name="Google Shape;6814;p7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74"/>
          <p:cNvGrpSpPr/>
          <p:nvPr/>
        </p:nvGrpSpPr>
        <p:grpSpPr>
          <a:xfrm>
            <a:off x="3932486" y="3196853"/>
            <a:ext cx="369083" cy="357253"/>
            <a:chOff x="-59447250" y="3706150"/>
            <a:chExt cx="319000" cy="308775"/>
          </a:xfrm>
        </p:grpSpPr>
        <p:sp>
          <p:nvSpPr>
            <p:cNvPr id="6820" name="Google Shape;6820;p7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74"/>
          <p:cNvGrpSpPr/>
          <p:nvPr/>
        </p:nvGrpSpPr>
        <p:grpSpPr>
          <a:xfrm>
            <a:off x="1721214" y="1378164"/>
            <a:ext cx="368186" cy="364224"/>
            <a:chOff x="-64406125" y="3362225"/>
            <a:chExt cx="318225" cy="314800"/>
          </a:xfrm>
        </p:grpSpPr>
        <p:sp>
          <p:nvSpPr>
            <p:cNvPr id="6825" name="Google Shape;6825;p7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7" name="Google Shape;6827;p74"/>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8" name="Google Shape;6828;p74"/>
          <p:cNvGrpSpPr/>
          <p:nvPr/>
        </p:nvGrpSpPr>
        <p:grpSpPr>
          <a:xfrm>
            <a:off x="1721677" y="2249009"/>
            <a:ext cx="367261" cy="366364"/>
            <a:chOff x="-64410850" y="4094450"/>
            <a:chExt cx="317425" cy="316650"/>
          </a:xfrm>
        </p:grpSpPr>
        <p:sp>
          <p:nvSpPr>
            <p:cNvPr id="6829" name="Google Shape;6829;p7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2" name="Google Shape;6832;p74"/>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3" name="Google Shape;6833;p74"/>
          <p:cNvGrpSpPr/>
          <p:nvPr/>
        </p:nvGrpSpPr>
        <p:grpSpPr>
          <a:xfrm>
            <a:off x="3943225" y="1819083"/>
            <a:ext cx="365467" cy="368389"/>
            <a:chOff x="-62516625" y="3743175"/>
            <a:chExt cx="315875" cy="318400"/>
          </a:xfrm>
        </p:grpSpPr>
        <p:sp>
          <p:nvSpPr>
            <p:cNvPr id="6834" name="Google Shape;6834;p7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4"/>
          <p:cNvGrpSpPr/>
          <p:nvPr/>
        </p:nvGrpSpPr>
        <p:grpSpPr>
          <a:xfrm>
            <a:off x="3950065" y="2269054"/>
            <a:ext cx="351786" cy="326274"/>
            <a:chOff x="-62511900" y="4129100"/>
            <a:chExt cx="304050" cy="282000"/>
          </a:xfrm>
        </p:grpSpPr>
        <p:sp>
          <p:nvSpPr>
            <p:cNvPr id="6837" name="Google Shape;6837;p7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74"/>
          <p:cNvGrpSpPr/>
          <p:nvPr/>
        </p:nvGrpSpPr>
        <p:grpSpPr>
          <a:xfrm>
            <a:off x="2628187" y="2741448"/>
            <a:ext cx="310770" cy="367261"/>
            <a:chOff x="-60597975" y="3367475"/>
            <a:chExt cx="268600" cy="317425"/>
          </a:xfrm>
        </p:grpSpPr>
        <p:sp>
          <p:nvSpPr>
            <p:cNvPr id="6843" name="Google Shape;6843;p7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8" name="Google Shape;6848;p74"/>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9" name="Google Shape;6849;p74"/>
          <p:cNvGrpSpPr/>
          <p:nvPr/>
        </p:nvGrpSpPr>
        <p:grpSpPr>
          <a:xfrm>
            <a:off x="2600390" y="3702764"/>
            <a:ext cx="366364" cy="262465"/>
            <a:chOff x="-60621600" y="4145650"/>
            <a:chExt cx="316650" cy="226850"/>
          </a:xfrm>
        </p:grpSpPr>
        <p:sp>
          <p:nvSpPr>
            <p:cNvPr id="6850" name="Google Shape;6850;p7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74"/>
          <p:cNvGrpSpPr/>
          <p:nvPr/>
        </p:nvGrpSpPr>
        <p:grpSpPr>
          <a:xfrm>
            <a:off x="3937042" y="3651263"/>
            <a:ext cx="359972" cy="365467"/>
            <a:chOff x="-59400775" y="4084200"/>
            <a:chExt cx="311125" cy="315875"/>
          </a:xfrm>
        </p:grpSpPr>
        <p:sp>
          <p:nvSpPr>
            <p:cNvPr id="6854" name="Google Shape;6854;p7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74"/>
          <p:cNvGrpSpPr/>
          <p:nvPr/>
        </p:nvGrpSpPr>
        <p:grpSpPr>
          <a:xfrm>
            <a:off x="2161136" y="1377094"/>
            <a:ext cx="365438" cy="366364"/>
            <a:chOff x="-64044600" y="3360375"/>
            <a:chExt cx="315850" cy="316650"/>
          </a:xfrm>
        </p:grpSpPr>
        <p:sp>
          <p:nvSpPr>
            <p:cNvPr id="6861" name="Google Shape;6861;p7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74"/>
          <p:cNvGrpSpPr/>
          <p:nvPr/>
        </p:nvGrpSpPr>
        <p:grpSpPr>
          <a:xfrm>
            <a:off x="2187559" y="1819647"/>
            <a:ext cx="312592" cy="367261"/>
            <a:chOff x="-64022550" y="3727425"/>
            <a:chExt cx="270175" cy="317425"/>
          </a:xfrm>
        </p:grpSpPr>
        <p:sp>
          <p:nvSpPr>
            <p:cNvPr id="6865" name="Google Shape;6865;p7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74"/>
          <p:cNvGrpSpPr/>
          <p:nvPr/>
        </p:nvGrpSpPr>
        <p:grpSpPr>
          <a:xfrm>
            <a:off x="2211697" y="2248547"/>
            <a:ext cx="264317" cy="367290"/>
            <a:chOff x="-64001300" y="4093650"/>
            <a:chExt cx="228450" cy="317450"/>
          </a:xfrm>
        </p:grpSpPr>
        <p:sp>
          <p:nvSpPr>
            <p:cNvPr id="6869" name="Google Shape;6869;p7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3" name="Google Shape;6873;p74"/>
          <p:cNvGrpSpPr/>
          <p:nvPr/>
        </p:nvGrpSpPr>
        <p:grpSpPr>
          <a:xfrm>
            <a:off x="830701" y="2741838"/>
            <a:ext cx="359972" cy="366480"/>
            <a:chOff x="-62148800" y="3377700"/>
            <a:chExt cx="311125" cy="316750"/>
          </a:xfrm>
        </p:grpSpPr>
        <p:sp>
          <p:nvSpPr>
            <p:cNvPr id="6874" name="Google Shape;6874;p7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74"/>
          <p:cNvGrpSpPr/>
          <p:nvPr/>
        </p:nvGrpSpPr>
        <p:grpSpPr>
          <a:xfrm>
            <a:off x="826608" y="3191835"/>
            <a:ext cx="368157" cy="367290"/>
            <a:chOff x="-62154300" y="3743950"/>
            <a:chExt cx="318200" cy="317450"/>
          </a:xfrm>
        </p:grpSpPr>
        <p:sp>
          <p:nvSpPr>
            <p:cNvPr id="6877" name="Google Shape;6877;p7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74"/>
          <p:cNvGrpSpPr/>
          <p:nvPr/>
        </p:nvGrpSpPr>
        <p:grpSpPr>
          <a:xfrm>
            <a:off x="826594" y="3650815"/>
            <a:ext cx="368186" cy="366364"/>
            <a:chOff x="-62151950" y="4111775"/>
            <a:chExt cx="318225" cy="316650"/>
          </a:xfrm>
        </p:grpSpPr>
        <p:sp>
          <p:nvSpPr>
            <p:cNvPr id="6880" name="Google Shape;6880;p7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74"/>
          <p:cNvGrpSpPr/>
          <p:nvPr/>
        </p:nvGrpSpPr>
        <p:grpSpPr>
          <a:xfrm>
            <a:off x="3045218" y="2741361"/>
            <a:ext cx="368157" cy="367434"/>
            <a:chOff x="-60254550" y="3367325"/>
            <a:chExt cx="318200" cy="317575"/>
          </a:xfrm>
        </p:grpSpPr>
        <p:sp>
          <p:nvSpPr>
            <p:cNvPr id="6885" name="Google Shape;6885;p7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74"/>
          <p:cNvGrpSpPr/>
          <p:nvPr/>
        </p:nvGrpSpPr>
        <p:grpSpPr>
          <a:xfrm>
            <a:off x="3046115" y="3192355"/>
            <a:ext cx="366364" cy="366248"/>
            <a:chOff x="-60255350" y="3733825"/>
            <a:chExt cx="316650" cy="316550"/>
          </a:xfrm>
        </p:grpSpPr>
        <p:sp>
          <p:nvSpPr>
            <p:cNvPr id="6890" name="Google Shape;6890;p7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74"/>
          <p:cNvGrpSpPr/>
          <p:nvPr/>
        </p:nvGrpSpPr>
        <p:grpSpPr>
          <a:xfrm>
            <a:off x="3073912" y="3651263"/>
            <a:ext cx="310770" cy="365467"/>
            <a:chOff x="-60232500" y="4101525"/>
            <a:chExt cx="268600" cy="315875"/>
          </a:xfrm>
        </p:grpSpPr>
        <p:sp>
          <p:nvSpPr>
            <p:cNvPr id="6898" name="Google Shape;6898;p7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0" name="Google Shape;6900;p74"/>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1" name="Google Shape;6901;p74"/>
          <p:cNvGrpSpPr/>
          <p:nvPr/>
        </p:nvGrpSpPr>
        <p:grpSpPr>
          <a:xfrm>
            <a:off x="2606912" y="1377094"/>
            <a:ext cx="368186" cy="366364"/>
            <a:chOff x="-63679950" y="3360375"/>
            <a:chExt cx="318225" cy="316650"/>
          </a:xfrm>
        </p:grpSpPr>
        <p:sp>
          <p:nvSpPr>
            <p:cNvPr id="6902" name="Google Shape;6902;p7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6" name="Google Shape;6906;p74"/>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7" name="Google Shape;6907;p74"/>
          <p:cNvGrpSpPr/>
          <p:nvPr/>
        </p:nvGrpSpPr>
        <p:grpSpPr>
          <a:xfrm>
            <a:off x="2605539" y="2248431"/>
            <a:ext cx="370934" cy="367521"/>
            <a:chOff x="-63679950" y="4093450"/>
            <a:chExt cx="320600" cy="317650"/>
          </a:xfrm>
        </p:grpSpPr>
        <p:sp>
          <p:nvSpPr>
            <p:cNvPr id="6908" name="Google Shape;6908;p7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74"/>
          <p:cNvGrpSpPr/>
          <p:nvPr/>
        </p:nvGrpSpPr>
        <p:grpSpPr>
          <a:xfrm>
            <a:off x="1265656" y="2741433"/>
            <a:ext cx="366364" cy="367290"/>
            <a:chOff x="-61784125" y="3377700"/>
            <a:chExt cx="316650" cy="317450"/>
          </a:xfrm>
        </p:grpSpPr>
        <p:sp>
          <p:nvSpPr>
            <p:cNvPr id="6912" name="Google Shape;6912;p7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74"/>
          <p:cNvGrpSpPr/>
          <p:nvPr/>
        </p:nvGrpSpPr>
        <p:grpSpPr>
          <a:xfrm>
            <a:off x="1265656" y="3191835"/>
            <a:ext cx="366364" cy="367290"/>
            <a:chOff x="-61783350" y="3743950"/>
            <a:chExt cx="316650" cy="317450"/>
          </a:xfrm>
        </p:grpSpPr>
        <p:sp>
          <p:nvSpPr>
            <p:cNvPr id="6920" name="Google Shape;6920;p7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2" name="Google Shape;6922;p74"/>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4"/>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4"/>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5" name="Google Shape;6925;p74"/>
          <p:cNvGrpSpPr/>
          <p:nvPr/>
        </p:nvGrpSpPr>
        <p:grpSpPr>
          <a:xfrm>
            <a:off x="3487080" y="3651668"/>
            <a:ext cx="369112" cy="364657"/>
            <a:chOff x="-59869425" y="4102225"/>
            <a:chExt cx="319025" cy="315175"/>
          </a:xfrm>
        </p:grpSpPr>
        <p:sp>
          <p:nvSpPr>
            <p:cNvPr id="6926" name="Google Shape;6926;p7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74"/>
          <p:cNvGrpSpPr/>
          <p:nvPr/>
        </p:nvGrpSpPr>
        <p:grpSpPr>
          <a:xfrm>
            <a:off x="2605883" y="4120490"/>
            <a:ext cx="366364" cy="365467"/>
            <a:chOff x="-59029025" y="3711650"/>
            <a:chExt cx="316650" cy="315875"/>
          </a:xfrm>
        </p:grpSpPr>
        <p:sp>
          <p:nvSpPr>
            <p:cNvPr id="6931" name="Google Shape;6931;p7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74"/>
          <p:cNvGrpSpPr/>
          <p:nvPr/>
        </p:nvGrpSpPr>
        <p:grpSpPr>
          <a:xfrm>
            <a:off x="4841373" y="1398014"/>
            <a:ext cx="351940" cy="348188"/>
            <a:chOff x="581525" y="3254850"/>
            <a:chExt cx="297750" cy="294575"/>
          </a:xfrm>
        </p:grpSpPr>
        <p:sp>
          <p:nvSpPr>
            <p:cNvPr id="6939" name="Google Shape;6939;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74"/>
          <p:cNvGrpSpPr/>
          <p:nvPr/>
        </p:nvGrpSpPr>
        <p:grpSpPr>
          <a:xfrm>
            <a:off x="4840442" y="1836950"/>
            <a:ext cx="353802" cy="351497"/>
            <a:chOff x="580725" y="3617925"/>
            <a:chExt cx="299325" cy="297375"/>
          </a:xfrm>
        </p:grpSpPr>
        <p:sp>
          <p:nvSpPr>
            <p:cNvPr id="6943" name="Google Shape;6943;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74"/>
          <p:cNvGrpSpPr/>
          <p:nvPr/>
        </p:nvGrpSpPr>
        <p:grpSpPr>
          <a:xfrm>
            <a:off x="4842304" y="2284140"/>
            <a:ext cx="350079" cy="350079"/>
            <a:chOff x="583100" y="3982600"/>
            <a:chExt cx="296175" cy="296175"/>
          </a:xfrm>
        </p:grpSpPr>
        <p:sp>
          <p:nvSpPr>
            <p:cNvPr id="6949" name="Google Shape;6949;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74"/>
          <p:cNvGrpSpPr/>
          <p:nvPr/>
        </p:nvGrpSpPr>
        <p:grpSpPr>
          <a:xfrm>
            <a:off x="7074918" y="1397764"/>
            <a:ext cx="307231" cy="348690"/>
            <a:chOff x="2423775" y="3226875"/>
            <a:chExt cx="259925" cy="295000"/>
          </a:xfrm>
        </p:grpSpPr>
        <p:sp>
          <p:nvSpPr>
            <p:cNvPr id="6957" name="Google Shape;6957;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74"/>
          <p:cNvGrpSpPr/>
          <p:nvPr/>
        </p:nvGrpSpPr>
        <p:grpSpPr>
          <a:xfrm>
            <a:off x="7052106" y="1839049"/>
            <a:ext cx="352857" cy="347301"/>
            <a:chOff x="2404875" y="3592725"/>
            <a:chExt cx="298525" cy="293825"/>
          </a:xfrm>
        </p:grpSpPr>
        <p:sp>
          <p:nvSpPr>
            <p:cNvPr id="6961" name="Google Shape;6961;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4"/>
          <p:cNvGrpSpPr/>
          <p:nvPr/>
        </p:nvGrpSpPr>
        <p:grpSpPr>
          <a:xfrm>
            <a:off x="7053036" y="2284614"/>
            <a:ext cx="350995" cy="349133"/>
            <a:chOff x="2404875" y="3955825"/>
            <a:chExt cx="296950" cy="295375"/>
          </a:xfrm>
        </p:grpSpPr>
        <p:sp>
          <p:nvSpPr>
            <p:cNvPr id="6965" name="Google Shape;6965;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74"/>
          <p:cNvGrpSpPr/>
          <p:nvPr/>
        </p:nvGrpSpPr>
        <p:grpSpPr>
          <a:xfrm>
            <a:off x="5747016" y="2748808"/>
            <a:ext cx="349163" cy="350079"/>
            <a:chOff x="4263650" y="3235150"/>
            <a:chExt cx="295400" cy="296175"/>
          </a:xfrm>
        </p:grpSpPr>
        <p:sp>
          <p:nvSpPr>
            <p:cNvPr id="6970" name="Google Shape;6970;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74"/>
          <p:cNvGrpSpPr/>
          <p:nvPr/>
        </p:nvGrpSpPr>
        <p:grpSpPr>
          <a:xfrm>
            <a:off x="5744696" y="3207969"/>
            <a:ext cx="353802" cy="327739"/>
            <a:chOff x="4266025" y="3609275"/>
            <a:chExt cx="299325" cy="277275"/>
          </a:xfrm>
        </p:grpSpPr>
        <p:sp>
          <p:nvSpPr>
            <p:cNvPr id="6976" name="Google Shape;6976;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74"/>
          <p:cNvGrpSpPr/>
          <p:nvPr/>
        </p:nvGrpSpPr>
        <p:grpSpPr>
          <a:xfrm>
            <a:off x="5745154" y="3673356"/>
            <a:ext cx="352886" cy="349133"/>
            <a:chOff x="4263650" y="3963700"/>
            <a:chExt cx="298550" cy="295375"/>
          </a:xfrm>
        </p:grpSpPr>
        <p:sp>
          <p:nvSpPr>
            <p:cNvPr id="6979" name="Google Shape;6979;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74"/>
          <p:cNvGrpSpPr/>
          <p:nvPr/>
        </p:nvGrpSpPr>
        <p:grpSpPr>
          <a:xfrm>
            <a:off x="8023491" y="2748809"/>
            <a:ext cx="226264" cy="350079"/>
            <a:chOff x="6164975" y="3211525"/>
            <a:chExt cx="191425" cy="296175"/>
          </a:xfrm>
        </p:grpSpPr>
        <p:sp>
          <p:nvSpPr>
            <p:cNvPr id="6987" name="Google Shape;6987;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4"/>
          <p:cNvGrpSpPr/>
          <p:nvPr/>
        </p:nvGrpSpPr>
        <p:grpSpPr>
          <a:xfrm>
            <a:off x="5285528" y="1397084"/>
            <a:ext cx="352886" cy="350049"/>
            <a:chOff x="946175" y="3253275"/>
            <a:chExt cx="298550" cy="296150"/>
          </a:xfrm>
        </p:grpSpPr>
        <p:sp>
          <p:nvSpPr>
            <p:cNvPr id="6995" name="Google Shape;6995;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74"/>
          <p:cNvGrpSpPr/>
          <p:nvPr/>
        </p:nvGrpSpPr>
        <p:grpSpPr>
          <a:xfrm>
            <a:off x="5286459" y="1839048"/>
            <a:ext cx="351024" cy="347301"/>
            <a:chOff x="946175" y="3619500"/>
            <a:chExt cx="296975" cy="293825"/>
          </a:xfrm>
        </p:grpSpPr>
        <p:sp>
          <p:nvSpPr>
            <p:cNvPr id="7001" name="Google Shape;7001;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74"/>
          <p:cNvGrpSpPr/>
          <p:nvPr/>
        </p:nvGrpSpPr>
        <p:grpSpPr>
          <a:xfrm>
            <a:off x="5286001" y="2283682"/>
            <a:ext cx="351940" cy="350995"/>
            <a:chOff x="944600" y="3981825"/>
            <a:chExt cx="297750" cy="296950"/>
          </a:xfrm>
        </p:grpSpPr>
        <p:sp>
          <p:nvSpPr>
            <p:cNvPr id="7008" name="Google Shape;7008;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74"/>
          <p:cNvGrpSpPr/>
          <p:nvPr/>
        </p:nvGrpSpPr>
        <p:grpSpPr>
          <a:xfrm>
            <a:off x="7502937" y="1397542"/>
            <a:ext cx="350079" cy="349133"/>
            <a:chOff x="2768750" y="3227275"/>
            <a:chExt cx="296175" cy="295375"/>
          </a:xfrm>
        </p:grpSpPr>
        <p:sp>
          <p:nvSpPr>
            <p:cNvPr id="7013" name="Google Shape;7013;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74"/>
          <p:cNvGrpSpPr/>
          <p:nvPr/>
        </p:nvGrpSpPr>
        <p:grpSpPr>
          <a:xfrm>
            <a:off x="7523888" y="1838414"/>
            <a:ext cx="308177" cy="348572"/>
            <a:chOff x="2786075" y="3591800"/>
            <a:chExt cx="260725" cy="294900"/>
          </a:xfrm>
        </p:grpSpPr>
        <p:sp>
          <p:nvSpPr>
            <p:cNvPr id="7022" name="Google Shape;7022;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74"/>
          <p:cNvGrpSpPr/>
          <p:nvPr/>
        </p:nvGrpSpPr>
        <p:grpSpPr>
          <a:xfrm>
            <a:off x="7564387" y="2284141"/>
            <a:ext cx="227180" cy="350079"/>
            <a:chOff x="2819150" y="3955025"/>
            <a:chExt cx="192200" cy="296175"/>
          </a:xfrm>
        </p:grpSpPr>
        <p:sp>
          <p:nvSpPr>
            <p:cNvPr id="7028" name="Google Shape;7028;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4"/>
          <p:cNvGrpSpPr/>
          <p:nvPr/>
        </p:nvGrpSpPr>
        <p:grpSpPr>
          <a:xfrm>
            <a:off x="6188160" y="2749739"/>
            <a:ext cx="349133" cy="348217"/>
            <a:chOff x="4629125" y="3235150"/>
            <a:chExt cx="295375" cy="294600"/>
          </a:xfrm>
        </p:grpSpPr>
        <p:sp>
          <p:nvSpPr>
            <p:cNvPr id="7033" name="Google Shape;7033;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74"/>
          <p:cNvGrpSpPr/>
          <p:nvPr/>
        </p:nvGrpSpPr>
        <p:grpSpPr>
          <a:xfrm>
            <a:off x="6188145" y="3197272"/>
            <a:ext cx="349163" cy="349133"/>
            <a:chOff x="4628325" y="3599825"/>
            <a:chExt cx="295400" cy="295375"/>
          </a:xfrm>
        </p:grpSpPr>
        <p:sp>
          <p:nvSpPr>
            <p:cNvPr id="7039" name="Google Shape;7039;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74"/>
          <p:cNvGrpSpPr/>
          <p:nvPr/>
        </p:nvGrpSpPr>
        <p:grpSpPr>
          <a:xfrm>
            <a:off x="6209096" y="3672883"/>
            <a:ext cx="307261" cy="350079"/>
            <a:chOff x="4645650" y="3962900"/>
            <a:chExt cx="259950" cy="296175"/>
          </a:xfrm>
        </p:grpSpPr>
        <p:sp>
          <p:nvSpPr>
            <p:cNvPr id="7052" name="Google Shape;7052;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74"/>
          <p:cNvGrpSpPr/>
          <p:nvPr/>
        </p:nvGrpSpPr>
        <p:grpSpPr>
          <a:xfrm>
            <a:off x="7962056" y="3197745"/>
            <a:ext cx="349133" cy="348188"/>
            <a:chOff x="6143725" y="3582500"/>
            <a:chExt cx="295375" cy="294575"/>
          </a:xfrm>
        </p:grpSpPr>
        <p:sp>
          <p:nvSpPr>
            <p:cNvPr id="7059" name="Google Shape;7059;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74"/>
          <p:cNvGrpSpPr/>
          <p:nvPr/>
        </p:nvGrpSpPr>
        <p:grpSpPr>
          <a:xfrm>
            <a:off x="5730883" y="1397084"/>
            <a:ext cx="350995" cy="350049"/>
            <a:chOff x="1310075" y="3253275"/>
            <a:chExt cx="296950" cy="296150"/>
          </a:xfrm>
        </p:grpSpPr>
        <p:sp>
          <p:nvSpPr>
            <p:cNvPr id="7067" name="Google Shape;7067;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0" name="Google Shape;7070;p74"/>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1" name="Google Shape;7071;p74"/>
          <p:cNvGrpSpPr/>
          <p:nvPr/>
        </p:nvGrpSpPr>
        <p:grpSpPr>
          <a:xfrm>
            <a:off x="5730410" y="2283343"/>
            <a:ext cx="351941" cy="351675"/>
            <a:chOff x="1310075" y="3980250"/>
            <a:chExt cx="297750" cy="297525"/>
          </a:xfrm>
        </p:grpSpPr>
        <p:sp>
          <p:nvSpPr>
            <p:cNvPr id="7072" name="Google Shape;7072;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74"/>
          <p:cNvGrpSpPr/>
          <p:nvPr/>
        </p:nvGrpSpPr>
        <p:grpSpPr>
          <a:xfrm>
            <a:off x="7995198" y="1397542"/>
            <a:ext cx="266305" cy="349133"/>
            <a:chOff x="3167275" y="3227275"/>
            <a:chExt cx="225300" cy="295375"/>
          </a:xfrm>
        </p:grpSpPr>
        <p:sp>
          <p:nvSpPr>
            <p:cNvPr id="7077" name="Google Shape;7077;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2" name="Google Shape;7082;p74"/>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3" name="Google Shape;7083;p74"/>
          <p:cNvGrpSpPr/>
          <p:nvPr/>
        </p:nvGrpSpPr>
        <p:grpSpPr>
          <a:xfrm>
            <a:off x="7952380" y="2284599"/>
            <a:ext cx="351940" cy="349163"/>
            <a:chOff x="3133425" y="3955025"/>
            <a:chExt cx="297750" cy="295400"/>
          </a:xfrm>
        </p:grpSpPr>
        <p:sp>
          <p:nvSpPr>
            <p:cNvPr id="7084" name="Google Shape;7084;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74"/>
          <p:cNvGrpSpPr/>
          <p:nvPr/>
        </p:nvGrpSpPr>
        <p:grpSpPr>
          <a:xfrm>
            <a:off x="6632554" y="2748187"/>
            <a:ext cx="350079" cy="351320"/>
            <a:chOff x="4991425" y="3234750"/>
            <a:chExt cx="296175" cy="297225"/>
          </a:xfrm>
        </p:grpSpPr>
        <p:sp>
          <p:nvSpPr>
            <p:cNvPr id="7088" name="Google Shape;7088;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74"/>
          <p:cNvGrpSpPr/>
          <p:nvPr/>
        </p:nvGrpSpPr>
        <p:grpSpPr>
          <a:xfrm>
            <a:off x="6632554" y="3217750"/>
            <a:ext cx="350079" cy="308177"/>
            <a:chOff x="4991425" y="3617150"/>
            <a:chExt cx="296175" cy="260725"/>
          </a:xfrm>
        </p:grpSpPr>
        <p:sp>
          <p:nvSpPr>
            <p:cNvPr id="7095" name="Google Shape;7095;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4"/>
          <p:cNvGrpSpPr/>
          <p:nvPr/>
        </p:nvGrpSpPr>
        <p:grpSpPr>
          <a:xfrm>
            <a:off x="6709827" y="3673341"/>
            <a:ext cx="195532" cy="349163"/>
            <a:chOff x="5056800" y="3962900"/>
            <a:chExt cx="165425" cy="295400"/>
          </a:xfrm>
        </p:grpSpPr>
        <p:sp>
          <p:nvSpPr>
            <p:cNvPr id="7103" name="Google Shape;7103;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74"/>
          <p:cNvGrpSpPr/>
          <p:nvPr/>
        </p:nvGrpSpPr>
        <p:grpSpPr>
          <a:xfrm>
            <a:off x="7961125" y="3673357"/>
            <a:ext cx="350995" cy="349133"/>
            <a:chOff x="6168925" y="3936925"/>
            <a:chExt cx="296950" cy="295375"/>
          </a:xfrm>
        </p:grpSpPr>
        <p:sp>
          <p:nvSpPr>
            <p:cNvPr id="7107" name="Google Shape;7107;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74"/>
          <p:cNvGrpSpPr/>
          <p:nvPr/>
        </p:nvGrpSpPr>
        <p:grpSpPr>
          <a:xfrm>
            <a:off x="6174844" y="1390429"/>
            <a:ext cx="348188" cy="349133"/>
            <a:chOff x="1674750" y="3254050"/>
            <a:chExt cx="294575" cy="295375"/>
          </a:xfrm>
        </p:grpSpPr>
        <p:sp>
          <p:nvSpPr>
            <p:cNvPr id="7114" name="Google Shape;7114;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74"/>
          <p:cNvGrpSpPr/>
          <p:nvPr/>
        </p:nvGrpSpPr>
        <p:grpSpPr>
          <a:xfrm>
            <a:off x="6189239" y="1838132"/>
            <a:ext cx="319347" cy="349133"/>
            <a:chOff x="1687350" y="3618725"/>
            <a:chExt cx="270175" cy="295375"/>
          </a:xfrm>
        </p:grpSpPr>
        <p:sp>
          <p:nvSpPr>
            <p:cNvPr id="7118" name="Google Shape;7118;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74"/>
          <p:cNvGrpSpPr/>
          <p:nvPr/>
        </p:nvGrpSpPr>
        <p:grpSpPr>
          <a:xfrm>
            <a:off x="6172942" y="2284613"/>
            <a:ext cx="351940" cy="349133"/>
            <a:chOff x="1672375" y="3982600"/>
            <a:chExt cx="297750" cy="295375"/>
          </a:xfrm>
        </p:grpSpPr>
        <p:sp>
          <p:nvSpPr>
            <p:cNvPr id="7122" name="Google Shape;7122;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74"/>
          <p:cNvGrpSpPr/>
          <p:nvPr/>
        </p:nvGrpSpPr>
        <p:grpSpPr>
          <a:xfrm>
            <a:off x="4864934" y="2748808"/>
            <a:ext cx="350079" cy="350079"/>
            <a:chOff x="3497300" y="3227275"/>
            <a:chExt cx="296175" cy="296175"/>
          </a:xfrm>
        </p:grpSpPr>
        <p:sp>
          <p:nvSpPr>
            <p:cNvPr id="7126" name="Google Shape;7126;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74"/>
          <p:cNvGrpSpPr/>
          <p:nvPr/>
        </p:nvGrpSpPr>
        <p:grpSpPr>
          <a:xfrm>
            <a:off x="4865407" y="3198203"/>
            <a:ext cx="349133" cy="347272"/>
            <a:chOff x="3497300" y="3591950"/>
            <a:chExt cx="295375" cy="293800"/>
          </a:xfrm>
        </p:grpSpPr>
        <p:sp>
          <p:nvSpPr>
            <p:cNvPr id="7135" name="Google Shape;7135;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74"/>
          <p:cNvGrpSpPr/>
          <p:nvPr/>
        </p:nvGrpSpPr>
        <p:grpSpPr>
          <a:xfrm>
            <a:off x="4865407" y="3673341"/>
            <a:ext cx="349133" cy="349163"/>
            <a:chOff x="3497300" y="3955025"/>
            <a:chExt cx="295375" cy="295400"/>
          </a:xfrm>
        </p:grpSpPr>
        <p:sp>
          <p:nvSpPr>
            <p:cNvPr id="7144" name="Google Shape;7144;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74"/>
          <p:cNvGrpSpPr/>
          <p:nvPr/>
        </p:nvGrpSpPr>
        <p:grpSpPr>
          <a:xfrm>
            <a:off x="7089979" y="2749532"/>
            <a:ext cx="327739" cy="348631"/>
            <a:chOff x="5364750" y="3235150"/>
            <a:chExt cx="277275" cy="294950"/>
          </a:xfrm>
        </p:grpSpPr>
        <p:sp>
          <p:nvSpPr>
            <p:cNvPr id="7148" name="Google Shape;7148;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4"/>
          <p:cNvGrpSpPr/>
          <p:nvPr/>
        </p:nvGrpSpPr>
        <p:grpSpPr>
          <a:xfrm>
            <a:off x="7078337" y="3195868"/>
            <a:ext cx="351024" cy="351941"/>
            <a:chOff x="5355300" y="3598250"/>
            <a:chExt cx="296975" cy="297750"/>
          </a:xfrm>
        </p:grpSpPr>
        <p:sp>
          <p:nvSpPr>
            <p:cNvPr id="7157" name="Google Shape;7157;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4"/>
          <p:cNvGrpSpPr/>
          <p:nvPr/>
        </p:nvGrpSpPr>
        <p:grpSpPr>
          <a:xfrm>
            <a:off x="7082533" y="3734790"/>
            <a:ext cx="342632" cy="226264"/>
            <a:chOff x="5358450" y="4015675"/>
            <a:chExt cx="289875" cy="191425"/>
          </a:xfrm>
        </p:grpSpPr>
        <p:sp>
          <p:nvSpPr>
            <p:cNvPr id="7166" name="Google Shape;7166;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74"/>
          <p:cNvGrpSpPr/>
          <p:nvPr/>
        </p:nvGrpSpPr>
        <p:grpSpPr>
          <a:xfrm>
            <a:off x="6209015" y="4117322"/>
            <a:ext cx="351024" cy="325464"/>
            <a:chOff x="6543825" y="3202075"/>
            <a:chExt cx="296975" cy="275350"/>
          </a:xfrm>
        </p:grpSpPr>
        <p:sp>
          <p:nvSpPr>
            <p:cNvPr id="7171" name="Google Shape;7171;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74"/>
          <p:cNvGrpSpPr/>
          <p:nvPr/>
        </p:nvGrpSpPr>
        <p:grpSpPr>
          <a:xfrm>
            <a:off x="6615996" y="1397069"/>
            <a:ext cx="350079" cy="350079"/>
            <a:chOff x="2037825" y="3254050"/>
            <a:chExt cx="296175" cy="296175"/>
          </a:xfrm>
        </p:grpSpPr>
        <p:sp>
          <p:nvSpPr>
            <p:cNvPr id="7179" name="Google Shape;7179;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74"/>
          <p:cNvGrpSpPr/>
          <p:nvPr/>
        </p:nvGrpSpPr>
        <p:grpSpPr>
          <a:xfrm>
            <a:off x="6614135" y="1838236"/>
            <a:ext cx="353802" cy="348926"/>
            <a:chOff x="2034675" y="3617925"/>
            <a:chExt cx="299325" cy="295200"/>
          </a:xfrm>
        </p:grpSpPr>
        <p:sp>
          <p:nvSpPr>
            <p:cNvPr id="7186" name="Google Shape;7186;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74"/>
          <p:cNvGrpSpPr/>
          <p:nvPr/>
        </p:nvGrpSpPr>
        <p:grpSpPr>
          <a:xfrm>
            <a:off x="6615996" y="2284613"/>
            <a:ext cx="350079" cy="349133"/>
            <a:chOff x="2037825" y="3981825"/>
            <a:chExt cx="296175" cy="295375"/>
          </a:xfrm>
        </p:grpSpPr>
        <p:sp>
          <p:nvSpPr>
            <p:cNvPr id="7192" name="Google Shape;7192;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74"/>
          <p:cNvGrpSpPr/>
          <p:nvPr/>
        </p:nvGrpSpPr>
        <p:grpSpPr>
          <a:xfrm>
            <a:off x="5301014" y="2780929"/>
            <a:ext cx="350079" cy="285837"/>
            <a:chOff x="3860400" y="3254050"/>
            <a:chExt cx="296175" cy="241825"/>
          </a:xfrm>
        </p:grpSpPr>
        <p:sp>
          <p:nvSpPr>
            <p:cNvPr id="7196" name="Google Shape;7196;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74"/>
          <p:cNvGrpSpPr/>
          <p:nvPr/>
        </p:nvGrpSpPr>
        <p:grpSpPr>
          <a:xfrm>
            <a:off x="5300541" y="3196800"/>
            <a:ext cx="351024" cy="350079"/>
            <a:chOff x="3859600" y="3591950"/>
            <a:chExt cx="296975" cy="296175"/>
          </a:xfrm>
        </p:grpSpPr>
        <p:sp>
          <p:nvSpPr>
            <p:cNvPr id="7204" name="Google Shape;7204;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74"/>
          <p:cNvGrpSpPr/>
          <p:nvPr/>
        </p:nvGrpSpPr>
        <p:grpSpPr>
          <a:xfrm>
            <a:off x="5301014" y="3672883"/>
            <a:ext cx="350079" cy="350079"/>
            <a:chOff x="3860400" y="3955025"/>
            <a:chExt cx="296175" cy="296175"/>
          </a:xfrm>
        </p:grpSpPr>
        <p:sp>
          <p:nvSpPr>
            <p:cNvPr id="7208" name="Google Shape;7208;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74"/>
          <p:cNvGrpSpPr/>
          <p:nvPr/>
        </p:nvGrpSpPr>
        <p:grpSpPr>
          <a:xfrm>
            <a:off x="7516230" y="2749281"/>
            <a:ext cx="355664" cy="349133"/>
            <a:chOff x="5716825" y="3235950"/>
            <a:chExt cx="300900" cy="295375"/>
          </a:xfrm>
        </p:grpSpPr>
        <p:sp>
          <p:nvSpPr>
            <p:cNvPr id="7214" name="Google Shape;7214;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74"/>
          <p:cNvGrpSpPr/>
          <p:nvPr/>
        </p:nvGrpSpPr>
        <p:grpSpPr>
          <a:xfrm>
            <a:off x="7529261" y="3207969"/>
            <a:ext cx="329601" cy="327739"/>
            <a:chOff x="5727850" y="3609275"/>
            <a:chExt cx="278850" cy="277275"/>
          </a:xfrm>
        </p:grpSpPr>
        <p:sp>
          <p:nvSpPr>
            <p:cNvPr id="7219" name="Google Shape;7219;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74"/>
          <p:cNvGrpSpPr/>
          <p:nvPr/>
        </p:nvGrpSpPr>
        <p:grpSpPr>
          <a:xfrm>
            <a:off x="7540446" y="3673356"/>
            <a:ext cx="307231" cy="349133"/>
            <a:chOff x="5736525" y="3963700"/>
            <a:chExt cx="259925" cy="295375"/>
          </a:xfrm>
        </p:grpSpPr>
        <p:sp>
          <p:nvSpPr>
            <p:cNvPr id="7225" name="Google Shape;7225;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74"/>
          <p:cNvGrpSpPr/>
          <p:nvPr/>
        </p:nvGrpSpPr>
        <p:grpSpPr>
          <a:xfrm>
            <a:off x="6632026" y="4122683"/>
            <a:ext cx="351024" cy="350079"/>
            <a:chOff x="6553275" y="3604550"/>
            <a:chExt cx="296975" cy="296175"/>
          </a:xfrm>
        </p:grpSpPr>
        <p:sp>
          <p:nvSpPr>
            <p:cNvPr id="7233" name="Google Shape;7233;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9" name="Google Shape;7239;p7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7240" name="Google Shape;7240;p7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44"/>
        <p:cNvGrpSpPr/>
        <p:nvPr/>
      </p:nvGrpSpPr>
      <p:grpSpPr>
        <a:xfrm>
          <a:off x="0" y="0"/>
          <a:ext cx="0" cy="0"/>
          <a:chOff x="0" y="0"/>
          <a:chExt cx="0" cy="0"/>
        </a:xfrm>
      </p:grpSpPr>
      <p:grpSp>
        <p:nvGrpSpPr>
          <p:cNvPr id="7245" name="Google Shape;7245;p75"/>
          <p:cNvGrpSpPr/>
          <p:nvPr/>
        </p:nvGrpSpPr>
        <p:grpSpPr>
          <a:xfrm>
            <a:off x="859032" y="1380546"/>
            <a:ext cx="294401" cy="353645"/>
            <a:chOff x="-35814600" y="3202075"/>
            <a:chExt cx="242625" cy="291450"/>
          </a:xfrm>
        </p:grpSpPr>
        <p:sp>
          <p:nvSpPr>
            <p:cNvPr id="7246" name="Google Shape;7246;p7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75"/>
          <p:cNvGrpSpPr/>
          <p:nvPr/>
        </p:nvGrpSpPr>
        <p:grpSpPr>
          <a:xfrm>
            <a:off x="829410" y="1821466"/>
            <a:ext cx="353645" cy="353888"/>
            <a:chOff x="-35839800" y="3561025"/>
            <a:chExt cx="291450" cy="291650"/>
          </a:xfrm>
        </p:grpSpPr>
        <p:sp>
          <p:nvSpPr>
            <p:cNvPr id="7254" name="Google Shape;7254;p7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1" name="Google Shape;7261;p75"/>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2" name="Google Shape;7262;p75"/>
          <p:cNvGrpSpPr/>
          <p:nvPr/>
        </p:nvGrpSpPr>
        <p:grpSpPr>
          <a:xfrm>
            <a:off x="3066955" y="1380546"/>
            <a:ext cx="353645" cy="353645"/>
            <a:chOff x="-34003850" y="3227275"/>
            <a:chExt cx="291450" cy="291450"/>
          </a:xfrm>
        </p:grpSpPr>
        <p:sp>
          <p:nvSpPr>
            <p:cNvPr id="7263" name="Google Shape;7263;p7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5"/>
          <p:cNvGrpSpPr/>
          <p:nvPr/>
        </p:nvGrpSpPr>
        <p:grpSpPr>
          <a:xfrm>
            <a:off x="3066485" y="1821238"/>
            <a:ext cx="354586" cy="354343"/>
            <a:chOff x="-34004625" y="3585850"/>
            <a:chExt cx="292225" cy="292025"/>
          </a:xfrm>
        </p:grpSpPr>
        <p:sp>
          <p:nvSpPr>
            <p:cNvPr id="7269" name="Google Shape;7269;p7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75"/>
          <p:cNvGrpSpPr/>
          <p:nvPr/>
        </p:nvGrpSpPr>
        <p:grpSpPr>
          <a:xfrm>
            <a:off x="3066000" y="2256439"/>
            <a:ext cx="355557" cy="354616"/>
            <a:chOff x="-34005425" y="3945575"/>
            <a:chExt cx="293025" cy="292250"/>
          </a:xfrm>
        </p:grpSpPr>
        <p:sp>
          <p:nvSpPr>
            <p:cNvPr id="7275" name="Google Shape;7275;p7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5"/>
          <p:cNvGrpSpPr/>
          <p:nvPr/>
        </p:nvGrpSpPr>
        <p:grpSpPr>
          <a:xfrm>
            <a:off x="1713099" y="2729615"/>
            <a:ext cx="358408" cy="355557"/>
            <a:chOff x="-32174975" y="3192625"/>
            <a:chExt cx="295375" cy="293025"/>
          </a:xfrm>
        </p:grpSpPr>
        <p:sp>
          <p:nvSpPr>
            <p:cNvPr id="7279" name="Google Shape;7279;p7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3" name="Google Shape;7283;p75"/>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5"/>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5" name="Google Shape;7285;p75"/>
          <p:cNvGrpSpPr/>
          <p:nvPr/>
        </p:nvGrpSpPr>
        <p:grpSpPr>
          <a:xfrm>
            <a:off x="3952249" y="2730570"/>
            <a:ext cx="354586" cy="353645"/>
            <a:chOff x="-30345325" y="3184750"/>
            <a:chExt cx="292225" cy="291450"/>
          </a:xfrm>
        </p:grpSpPr>
        <p:sp>
          <p:nvSpPr>
            <p:cNvPr id="7286" name="Google Shape;7286;p7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75"/>
          <p:cNvGrpSpPr/>
          <p:nvPr/>
        </p:nvGrpSpPr>
        <p:grpSpPr>
          <a:xfrm>
            <a:off x="1277001" y="1380546"/>
            <a:ext cx="353645" cy="353645"/>
            <a:chOff x="-35481425" y="3202075"/>
            <a:chExt cx="291450" cy="291450"/>
          </a:xfrm>
        </p:grpSpPr>
        <p:sp>
          <p:nvSpPr>
            <p:cNvPr id="7292" name="Google Shape;7292;p7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75"/>
          <p:cNvGrpSpPr/>
          <p:nvPr/>
        </p:nvGrpSpPr>
        <p:grpSpPr>
          <a:xfrm>
            <a:off x="1276531" y="1822072"/>
            <a:ext cx="354586" cy="352675"/>
            <a:chOff x="-35482200" y="3561225"/>
            <a:chExt cx="292225" cy="290650"/>
          </a:xfrm>
        </p:grpSpPr>
        <p:sp>
          <p:nvSpPr>
            <p:cNvPr id="7300" name="Google Shape;7300;p7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5"/>
          <p:cNvGrpSpPr/>
          <p:nvPr/>
        </p:nvGrpSpPr>
        <p:grpSpPr>
          <a:xfrm>
            <a:off x="1277001" y="2256940"/>
            <a:ext cx="353645" cy="353615"/>
            <a:chOff x="-35481425" y="3919600"/>
            <a:chExt cx="291450" cy="291425"/>
          </a:xfrm>
        </p:grpSpPr>
        <p:sp>
          <p:nvSpPr>
            <p:cNvPr id="7304" name="Google Shape;7304;p7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75"/>
          <p:cNvGrpSpPr/>
          <p:nvPr/>
        </p:nvGrpSpPr>
        <p:grpSpPr>
          <a:xfrm>
            <a:off x="3512636" y="1381031"/>
            <a:ext cx="357468" cy="352675"/>
            <a:chOff x="-33645475" y="3228075"/>
            <a:chExt cx="294600" cy="290650"/>
          </a:xfrm>
        </p:grpSpPr>
        <p:sp>
          <p:nvSpPr>
            <p:cNvPr id="7313" name="Google Shape;7313;p7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75"/>
          <p:cNvGrpSpPr/>
          <p:nvPr/>
        </p:nvGrpSpPr>
        <p:grpSpPr>
          <a:xfrm>
            <a:off x="3513606" y="1821116"/>
            <a:ext cx="355526" cy="354586"/>
            <a:chOff x="-33646250" y="3586425"/>
            <a:chExt cx="293000" cy="292225"/>
          </a:xfrm>
        </p:grpSpPr>
        <p:sp>
          <p:nvSpPr>
            <p:cNvPr id="7321" name="Google Shape;7321;p7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75"/>
          <p:cNvGrpSpPr/>
          <p:nvPr/>
        </p:nvGrpSpPr>
        <p:grpSpPr>
          <a:xfrm>
            <a:off x="3514076" y="2255969"/>
            <a:ext cx="354586" cy="355557"/>
            <a:chOff x="-33645475" y="3944800"/>
            <a:chExt cx="292225" cy="293025"/>
          </a:xfrm>
        </p:grpSpPr>
        <p:sp>
          <p:nvSpPr>
            <p:cNvPr id="7324" name="Google Shape;7324;p7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75"/>
          <p:cNvGrpSpPr/>
          <p:nvPr/>
        </p:nvGrpSpPr>
        <p:grpSpPr>
          <a:xfrm>
            <a:off x="2167295" y="2729706"/>
            <a:ext cx="352675" cy="355375"/>
            <a:chOff x="-31809525" y="3192625"/>
            <a:chExt cx="290650" cy="292875"/>
          </a:xfrm>
        </p:grpSpPr>
        <p:sp>
          <p:nvSpPr>
            <p:cNvPr id="7335" name="Google Shape;7335;p7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5"/>
          <p:cNvGrpSpPr/>
          <p:nvPr/>
        </p:nvGrpSpPr>
        <p:grpSpPr>
          <a:xfrm>
            <a:off x="2166810" y="3200258"/>
            <a:ext cx="353645" cy="355557"/>
            <a:chOff x="-31811100" y="3550975"/>
            <a:chExt cx="291450" cy="293025"/>
          </a:xfrm>
        </p:grpSpPr>
        <p:sp>
          <p:nvSpPr>
            <p:cNvPr id="7340" name="Google Shape;7340;p7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75"/>
          <p:cNvGrpSpPr/>
          <p:nvPr/>
        </p:nvGrpSpPr>
        <p:grpSpPr>
          <a:xfrm>
            <a:off x="2160606" y="3664562"/>
            <a:ext cx="366052" cy="356831"/>
            <a:chOff x="-31817400" y="3910025"/>
            <a:chExt cx="301675" cy="294075"/>
          </a:xfrm>
        </p:grpSpPr>
        <p:sp>
          <p:nvSpPr>
            <p:cNvPr id="7348" name="Google Shape;7348;p7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5"/>
          <p:cNvGrpSpPr/>
          <p:nvPr/>
        </p:nvGrpSpPr>
        <p:grpSpPr>
          <a:xfrm>
            <a:off x="3952234" y="3200743"/>
            <a:ext cx="354616" cy="354586"/>
            <a:chOff x="-30354000" y="3569100"/>
            <a:chExt cx="292250" cy="292225"/>
          </a:xfrm>
        </p:grpSpPr>
        <p:sp>
          <p:nvSpPr>
            <p:cNvPr id="7352" name="Google Shape;7352;p7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75"/>
          <p:cNvGrpSpPr/>
          <p:nvPr/>
        </p:nvGrpSpPr>
        <p:grpSpPr>
          <a:xfrm>
            <a:off x="1730812" y="1380546"/>
            <a:ext cx="342148" cy="353645"/>
            <a:chOff x="-35118325" y="3202075"/>
            <a:chExt cx="281975" cy="291450"/>
          </a:xfrm>
        </p:grpSpPr>
        <p:sp>
          <p:nvSpPr>
            <p:cNvPr id="7359" name="Google Shape;7359;p7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75"/>
          <p:cNvGrpSpPr/>
          <p:nvPr/>
        </p:nvGrpSpPr>
        <p:grpSpPr>
          <a:xfrm>
            <a:off x="1724593" y="1821799"/>
            <a:ext cx="354586" cy="353221"/>
            <a:chOff x="-35123050" y="3561225"/>
            <a:chExt cx="292225" cy="291100"/>
          </a:xfrm>
        </p:grpSpPr>
        <p:sp>
          <p:nvSpPr>
            <p:cNvPr id="7364" name="Google Shape;7364;p7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75"/>
          <p:cNvGrpSpPr/>
          <p:nvPr/>
        </p:nvGrpSpPr>
        <p:grpSpPr>
          <a:xfrm>
            <a:off x="1766652" y="2256940"/>
            <a:ext cx="270467" cy="353615"/>
            <a:chOff x="-35089175" y="3919600"/>
            <a:chExt cx="222900" cy="291425"/>
          </a:xfrm>
        </p:grpSpPr>
        <p:sp>
          <p:nvSpPr>
            <p:cNvPr id="7367" name="Google Shape;7367;p7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75"/>
          <p:cNvGrpSpPr/>
          <p:nvPr/>
        </p:nvGrpSpPr>
        <p:grpSpPr>
          <a:xfrm>
            <a:off x="3963648" y="1380303"/>
            <a:ext cx="336445" cy="354131"/>
            <a:chOff x="-33277650" y="3226875"/>
            <a:chExt cx="277275" cy="291850"/>
          </a:xfrm>
        </p:grpSpPr>
        <p:sp>
          <p:nvSpPr>
            <p:cNvPr id="7370" name="Google Shape;7370;p7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75"/>
          <p:cNvGrpSpPr/>
          <p:nvPr/>
        </p:nvGrpSpPr>
        <p:grpSpPr>
          <a:xfrm>
            <a:off x="3955048" y="1821587"/>
            <a:ext cx="353645" cy="353645"/>
            <a:chOff x="-33286325" y="3586425"/>
            <a:chExt cx="291450" cy="291450"/>
          </a:xfrm>
        </p:grpSpPr>
        <p:sp>
          <p:nvSpPr>
            <p:cNvPr id="7378" name="Google Shape;7378;p7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75"/>
          <p:cNvGrpSpPr/>
          <p:nvPr/>
        </p:nvGrpSpPr>
        <p:grpSpPr>
          <a:xfrm>
            <a:off x="3955048" y="2255969"/>
            <a:ext cx="353645" cy="355557"/>
            <a:chOff x="-33286325" y="3944800"/>
            <a:chExt cx="291450" cy="293025"/>
          </a:xfrm>
        </p:grpSpPr>
        <p:sp>
          <p:nvSpPr>
            <p:cNvPr id="7384" name="Google Shape;7384;p7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75"/>
          <p:cNvGrpSpPr/>
          <p:nvPr/>
        </p:nvGrpSpPr>
        <p:grpSpPr>
          <a:xfrm>
            <a:off x="2613445" y="2729129"/>
            <a:ext cx="353645" cy="356527"/>
            <a:chOff x="-31452725" y="3191825"/>
            <a:chExt cx="291450" cy="293825"/>
          </a:xfrm>
        </p:grpSpPr>
        <p:sp>
          <p:nvSpPr>
            <p:cNvPr id="7389" name="Google Shape;7389;p7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5"/>
          <p:cNvGrpSpPr/>
          <p:nvPr/>
        </p:nvGrpSpPr>
        <p:grpSpPr>
          <a:xfrm>
            <a:off x="2612975" y="3200744"/>
            <a:ext cx="354586" cy="354586"/>
            <a:chOff x="-31452725" y="3551775"/>
            <a:chExt cx="292225" cy="292225"/>
          </a:xfrm>
        </p:grpSpPr>
        <p:sp>
          <p:nvSpPr>
            <p:cNvPr id="7394" name="Google Shape;7394;p7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5"/>
          <p:cNvGrpSpPr/>
          <p:nvPr/>
        </p:nvGrpSpPr>
        <p:grpSpPr>
          <a:xfrm>
            <a:off x="2611534" y="3664729"/>
            <a:ext cx="357468" cy="356497"/>
            <a:chOff x="-31455100" y="3909350"/>
            <a:chExt cx="294600" cy="293800"/>
          </a:xfrm>
        </p:grpSpPr>
        <p:sp>
          <p:nvSpPr>
            <p:cNvPr id="7399" name="Google Shape;7399;p7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75"/>
          <p:cNvGrpSpPr/>
          <p:nvPr/>
        </p:nvGrpSpPr>
        <p:grpSpPr>
          <a:xfrm>
            <a:off x="3952719" y="3665684"/>
            <a:ext cx="353645" cy="354586"/>
            <a:chOff x="-30345325" y="3918800"/>
            <a:chExt cx="291450" cy="292225"/>
          </a:xfrm>
        </p:grpSpPr>
        <p:sp>
          <p:nvSpPr>
            <p:cNvPr id="7402" name="Google Shape;7402;p7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75"/>
          <p:cNvGrpSpPr/>
          <p:nvPr/>
        </p:nvGrpSpPr>
        <p:grpSpPr>
          <a:xfrm>
            <a:off x="2172184" y="1821587"/>
            <a:ext cx="353645" cy="353645"/>
            <a:chOff x="-34763900" y="3561225"/>
            <a:chExt cx="291450" cy="291450"/>
          </a:xfrm>
        </p:grpSpPr>
        <p:sp>
          <p:nvSpPr>
            <p:cNvPr id="7408" name="Google Shape;7408;p7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1" name="Google Shape;7411;p75"/>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2" name="Google Shape;7412;p75"/>
          <p:cNvGrpSpPr/>
          <p:nvPr/>
        </p:nvGrpSpPr>
        <p:grpSpPr>
          <a:xfrm>
            <a:off x="827081" y="2730099"/>
            <a:ext cx="354586" cy="354586"/>
            <a:chOff x="-32927950" y="3227275"/>
            <a:chExt cx="292225" cy="292225"/>
          </a:xfrm>
        </p:grpSpPr>
        <p:sp>
          <p:nvSpPr>
            <p:cNvPr id="7413" name="Google Shape;7413;p7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75"/>
          <p:cNvGrpSpPr/>
          <p:nvPr/>
        </p:nvGrpSpPr>
        <p:grpSpPr>
          <a:xfrm>
            <a:off x="826596" y="3201213"/>
            <a:ext cx="355557" cy="353645"/>
            <a:chOff x="-32927950" y="3586425"/>
            <a:chExt cx="293025" cy="291450"/>
          </a:xfrm>
        </p:grpSpPr>
        <p:sp>
          <p:nvSpPr>
            <p:cNvPr id="7419" name="Google Shape;7419;p7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75"/>
          <p:cNvGrpSpPr/>
          <p:nvPr/>
        </p:nvGrpSpPr>
        <p:grpSpPr>
          <a:xfrm>
            <a:off x="827081" y="3665198"/>
            <a:ext cx="354586" cy="355557"/>
            <a:chOff x="-32927950" y="3944800"/>
            <a:chExt cx="292225" cy="293025"/>
          </a:xfrm>
        </p:grpSpPr>
        <p:sp>
          <p:nvSpPr>
            <p:cNvPr id="7425" name="Google Shape;7425;p7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75"/>
          <p:cNvGrpSpPr/>
          <p:nvPr/>
        </p:nvGrpSpPr>
        <p:grpSpPr>
          <a:xfrm>
            <a:off x="3055873" y="2730449"/>
            <a:ext cx="354586" cy="353888"/>
            <a:chOff x="-31094350" y="3194000"/>
            <a:chExt cx="292225" cy="291650"/>
          </a:xfrm>
        </p:grpSpPr>
        <p:sp>
          <p:nvSpPr>
            <p:cNvPr id="7435" name="Google Shape;7435;p7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5"/>
          <p:cNvGrpSpPr/>
          <p:nvPr/>
        </p:nvGrpSpPr>
        <p:grpSpPr>
          <a:xfrm>
            <a:off x="3056343" y="3200941"/>
            <a:ext cx="353645" cy="354191"/>
            <a:chOff x="-31093575" y="3552550"/>
            <a:chExt cx="291450" cy="291900"/>
          </a:xfrm>
        </p:grpSpPr>
        <p:sp>
          <p:nvSpPr>
            <p:cNvPr id="7444" name="Google Shape;7444;p7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75"/>
          <p:cNvGrpSpPr/>
          <p:nvPr/>
        </p:nvGrpSpPr>
        <p:grpSpPr>
          <a:xfrm>
            <a:off x="2182711" y="1380546"/>
            <a:ext cx="332593" cy="353645"/>
            <a:chOff x="-34755225" y="3202075"/>
            <a:chExt cx="274100" cy="291450"/>
          </a:xfrm>
        </p:grpSpPr>
        <p:sp>
          <p:nvSpPr>
            <p:cNvPr id="7449" name="Google Shape;7449;p7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75"/>
          <p:cNvGrpSpPr/>
          <p:nvPr/>
        </p:nvGrpSpPr>
        <p:grpSpPr>
          <a:xfrm>
            <a:off x="3056343" y="3666169"/>
            <a:ext cx="353645" cy="353615"/>
            <a:chOff x="-31093575" y="3911725"/>
            <a:chExt cx="291450" cy="291425"/>
          </a:xfrm>
        </p:grpSpPr>
        <p:sp>
          <p:nvSpPr>
            <p:cNvPr id="7457" name="Google Shape;7457;p7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75"/>
          <p:cNvGrpSpPr/>
          <p:nvPr/>
        </p:nvGrpSpPr>
        <p:grpSpPr>
          <a:xfrm>
            <a:off x="2165773" y="4123136"/>
            <a:ext cx="356497" cy="354586"/>
            <a:chOff x="-29946000" y="3183175"/>
            <a:chExt cx="293800" cy="292225"/>
          </a:xfrm>
        </p:grpSpPr>
        <p:sp>
          <p:nvSpPr>
            <p:cNvPr id="7460" name="Google Shape;7460;p7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75"/>
          <p:cNvGrpSpPr/>
          <p:nvPr/>
        </p:nvGrpSpPr>
        <p:grpSpPr>
          <a:xfrm>
            <a:off x="2610305" y="1380289"/>
            <a:ext cx="358408" cy="354161"/>
            <a:chOff x="-34408675" y="3202075"/>
            <a:chExt cx="295375" cy="291875"/>
          </a:xfrm>
        </p:grpSpPr>
        <p:sp>
          <p:nvSpPr>
            <p:cNvPr id="7467" name="Google Shape;7467;p7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75"/>
          <p:cNvGrpSpPr/>
          <p:nvPr/>
        </p:nvGrpSpPr>
        <p:grpSpPr>
          <a:xfrm>
            <a:off x="2612216" y="1820283"/>
            <a:ext cx="354586" cy="356254"/>
            <a:chOff x="-34405525" y="3558075"/>
            <a:chExt cx="292225" cy="293600"/>
          </a:xfrm>
        </p:grpSpPr>
        <p:sp>
          <p:nvSpPr>
            <p:cNvPr id="7472" name="Google Shape;7472;p7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75"/>
          <p:cNvGrpSpPr/>
          <p:nvPr/>
        </p:nvGrpSpPr>
        <p:grpSpPr>
          <a:xfrm>
            <a:off x="2611730" y="2256940"/>
            <a:ext cx="355557" cy="353615"/>
            <a:chOff x="-34406325" y="3919600"/>
            <a:chExt cx="293025" cy="291425"/>
          </a:xfrm>
        </p:grpSpPr>
        <p:sp>
          <p:nvSpPr>
            <p:cNvPr id="7476" name="Google Shape;7476;p7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3" name="Google Shape;7483;p75"/>
          <p:cNvGrpSpPr/>
          <p:nvPr/>
        </p:nvGrpSpPr>
        <p:grpSpPr>
          <a:xfrm>
            <a:off x="1275628" y="2736303"/>
            <a:ext cx="353645" cy="342179"/>
            <a:chOff x="-32568800" y="3232000"/>
            <a:chExt cx="291450" cy="282000"/>
          </a:xfrm>
        </p:grpSpPr>
        <p:sp>
          <p:nvSpPr>
            <p:cNvPr id="7484" name="Google Shape;7484;p7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6" name="Google Shape;7486;p75"/>
          <p:cNvGrpSpPr/>
          <p:nvPr/>
        </p:nvGrpSpPr>
        <p:grpSpPr>
          <a:xfrm>
            <a:off x="1275158" y="3201213"/>
            <a:ext cx="354586" cy="353645"/>
            <a:chOff x="-32569575" y="3586425"/>
            <a:chExt cx="292225" cy="291450"/>
          </a:xfrm>
        </p:grpSpPr>
        <p:sp>
          <p:nvSpPr>
            <p:cNvPr id="7487" name="Google Shape;7487;p7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75"/>
          <p:cNvGrpSpPr/>
          <p:nvPr/>
        </p:nvGrpSpPr>
        <p:grpSpPr>
          <a:xfrm>
            <a:off x="1266073" y="3665805"/>
            <a:ext cx="372756" cy="354343"/>
            <a:chOff x="-32576675" y="3944600"/>
            <a:chExt cx="307200" cy="292025"/>
          </a:xfrm>
        </p:grpSpPr>
        <p:sp>
          <p:nvSpPr>
            <p:cNvPr id="7490" name="Google Shape;7490;p7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75"/>
          <p:cNvGrpSpPr/>
          <p:nvPr/>
        </p:nvGrpSpPr>
        <p:grpSpPr>
          <a:xfrm>
            <a:off x="3511040" y="2730100"/>
            <a:ext cx="354586" cy="354586"/>
            <a:chOff x="-30735200" y="3192625"/>
            <a:chExt cx="292225" cy="292225"/>
          </a:xfrm>
        </p:grpSpPr>
        <p:sp>
          <p:nvSpPr>
            <p:cNvPr id="7493" name="Google Shape;7493;p7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75"/>
          <p:cNvGrpSpPr/>
          <p:nvPr/>
        </p:nvGrpSpPr>
        <p:grpSpPr>
          <a:xfrm>
            <a:off x="3511040" y="3201532"/>
            <a:ext cx="354586" cy="353008"/>
            <a:chOff x="-30735200" y="3552550"/>
            <a:chExt cx="292225" cy="290925"/>
          </a:xfrm>
        </p:grpSpPr>
        <p:sp>
          <p:nvSpPr>
            <p:cNvPr id="7501" name="Google Shape;7501;p7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75"/>
          <p:cNvGrpSpPr/>
          <p:nvPr/>
        </p:nvGrpSpPr>
        <p:grpSpPr>
          <a:xfrm>
            <a:off x="3511040" y="3666154"/>
            <a:ext cx="354586" cy="353645"/>
            <a:chOff x="-30735200" y="3910925"/>
            <a:chExt cx="292225" cy="291450"/>
          </a:xfrm>
        </p:grpSpPr>
        <p:sp>
          <p:nvSpPr>
            <p:cNvPr id="7504" name="Google Shape;7504;p7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06" name="Google Shape;7506;p75"/>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7" name="Google Shape;7507;p75"/>
          <p:cNvGrpSpPr/>
          <p:nvPr/>
        </p:nvGrpSpPr>
        <p:grpSpPr>
          <a:xfrm>
            <a:off x="4864547" y="1375808"/>
            <a:ext cx="358971" cy="359224"/>
            <a:chOff x="-57956275" y="3197925"/>
            <a:chExt cx="319000" cy="319225"/>
          </a:xfrm>
        </p:grpSpPr>
        <p:sp>
          <p:nvSpPr>
            <p:cNvPr id="7508" name="Google Shape;7508;p7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5"/>
          <p:cNvGrpSpPr/>
          <p:nvPr/>
        </p:nvGrpSpPr>
        <p:grpSpPr>
          <a:xfrm>
            <a:off x="4886701" y="1832234"/>
            <a:ext cx="314662" cy="358971"/>
            <a:chOff x="-57940525" y="3590375"/>
            <a:chExt cx="279625" cy="319000"/>
          </a:xfrm>
        </p:grpSpPr>
        <p:sp>
          <p:nvSpPr>
            <p:cNvPr id="7516" name="Google Shape;7516;p7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75"/>
          <p:cNvGrpSpPr/>
          <p:nvPr/>
        </p:nvGrpSpPr>
        <p:grpSpPr>
          <a:xfrm>
            <a:off x="4857582" y="2273605"/>
            <a:ext cx="358099" cy="358999"/>
            <a:chOff x="-57959425" y="3982600"/>
            <a:chExt cx="318225" cy="319025"/>
          </a:xfrm>
        </p:grpSpPr>
        <p:sp>
          <p:nvSpPr>
            <p:cNvPr id="7522" name="Google Shape;7522;p7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5"/>
          <p:cNvGrpSpPr/>
          <p:nvPr/>
        </p:nvGrpSpPr>
        <p:grpSpPr>
          <a:xfrm>
            <a:off x="7057749" y="1376934"/>
            <a:ext cx="357226" cy="357226"/>
            <a:chOff x="-55987225" y="3198925"/>
            <a:chExt cx="317450" cy="317450"/>
          </a:xfrm>
        </p:grpSpPr>
        <p:sp>
          <p:nvSpPr>
            <p:cNvPr id="7527" name="Google Shape;7527;p7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75"/>
          <p:cNvGrpSpPr/>
          <p:nvPr/>
        </p:nvGrpSpPr>
        <p:grpSpPr>
          <a:xfrm>
            <a:off x="7057749" y="1832965"/>
            <a:ext cx="357226" cy="357367"/>
            <a:chOff x="-55987225" y="3591025"/>
            <a:chExt cx="317450" cy="317575"/>
          </a:xfrm>
        </p:grpSpPr>
        <p:sp>
          <p:nvSpPr>
            <p:cNvPr id="7532" name="Google Shape;7532;p7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75"/>
          <p:cNvGrpSpPr/>
          <p:nvPr/>
        </p:nvGrpSpPr>
        <p:grpSpPr>
          <a:xfrm>
            <a:off x="7071665" y="2273605"/>
            <a:ext cx="358999" cy="358999"/>
            <a:chOff x="-55988800" y="3982600"/>
            <a:chExt cx="319025" cy="319025"/>
          </a:xfrm>
        </p:grpSpPr>
        <p:sp>
          <p:nvSpPr>
            <p:cNvPr id="7538" name="Google Shape;7538;p7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75"/>
          <p:cNvGrpSpPr/>
          <p:nvPr/>
        </p:nvGrpSpPr>
        <p:grpSpPr>
          <a:xfrm>
            <a:off x="5730184" y="2731562"/>
            <a:ext cx="356326" cy="358971"/>
            <a:chOff x="-54026025" y="3192625"/>
            <a:chExt cx="316650" cy="319000"/>
          </a:xfrm>
        </p:grpSpPr>
        <p:sp>
          <p:nvSpPr>
            <p:cNvPr id="7544" name="Google Shape;7544;p7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75"/>
          <p:cNvGrpSpPr/>
          <p:nvPr/>
        </p:nvGrpSpPr>
        <p:grpSpPr>
          <a:xfrm>
            <a:off x="5750130" y="3202536"/>
            <a:ext cx="316434" cy="358099"/>
            <a:chOff x="-54007925" y="3584850"/>
            <a:chExt cx="281200" cy="318225"/>
          </a:xfrm>
        </p:grpSpPr>
        <p:sp>
          <p:nvSpPr>
            <p:cNvPr id="7553" name="Google Shape;7553;p7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75"/>
          <p:cNvGrpSpPr/>
          <p:nvPr/>
        </p:nvGrpSpPr>
        <p:grpSpPr>
          <a:xfrm>
            <a:off x="5750130" y="3664421"/>
            <a:ext cx="316434" cy="358914"/>
            <a:chOff x="-54007925" y="3975575"/>
            <a:chExt cx="281200" cy="318950"/>
          </a:xfrm>
        </p:grpSpPr>
        <p:sp>
          <p:nvSpPr>
            <p:cNvPr id="7560" name="Google Shape;7560;p7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75"/>
          <p:cNvGrpSpPr/>
          <p:nvPr/>
        </p:nvGrpSpPr>
        <p:grpSpPr>
          <a:xfrm>
            <a:off x="7984996" y="2748891"/>
            <a:ext cx="274770" cy="358492"/>
            <a:chOff x="-52005775" y="3208025"/>
            <a:chExt cx="244175" cy="318575"/>
          </a:xfrm>
        </p:grpSpPr>
        <p:sp>
          <p:nvSpPr>
            <p:cNvPr id="7565" name="Google Shape;7565;p7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75"/>
          <p:cNvGrpSpPr/>
          <p:nvPr/>
        </p:nvGrpSpPr>
        <p:grpSpPr>
          <a:xfrm>
            <a:off x="5291462" y="1376934"/>
            <a:ext cx="358099" cy="358099"/>
            <a:chOff x="-57568775" y="3198925"/>
            <a:chExt cx="318225" cy="318225"/>
          </a:xfrm>
        </p:grpSpPr>
        <p:sp>
          <p:nvSpPr>
            <p:cNvPr id="7577" name="Google Shape;7577;p7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75"/>
          <p:cNvGrpSpPr/>
          <p:nvPr/>
        </p:nvGrpSpPr>
        <p:grpSpPr>
          <a:xfrm>
            <a:off x="5313181" y="1832234"/>
            <a:ext cx="314662" cy="358099"/>
            <a:chOff x="-57549075" y="3590375"/>
            <a:chExt cx="279625" cy="318225"/>
          </a:xfrm>
        </p:grpSpPr>
        <p:sp>
          <p:nvSpPr>
            <p:cNvPr id="7584" name="Google Shape;7584;p7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75"/>
          <p:cNvGrpSpPr/>
          <p:nvPr/>
        </p:nvGrpSpPr>
        <p:grpSpPr>
          <a:xfrm>
            <a:off x="5305378" y="2273605"/>
            <a:ext cx="359871" cy="359871"/>
            <a:chOff x="-57570350" y="3982600"/>
            <a:chExt cx="319800" cy="319800"/>
          </a:xfrm>
        </p:grpSpPr>
        <p:sp>
          <p:nvSpPr>
            <p:cNvPr id="7589" name="Google Shape;7589;p7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75"/>
          <p:cNvGrpSpPr/>
          <p:nvPr/>
        </p:nvGrpSpPr>
        <p:grpSpPr>
          <a:xfrm>
            <a:off x="7520416" y="1376033"/>
            <a:ext cx="314662" cy="358999"/>
            <a:chOff x="-55576850" y="3198125"/>
            <a:chExt cx="279625" cy="319025"/>
          </a:xfrm>
        </p:grpSpPr>
        <p:sp>
          <p:nvSpPr>
            <p:cNvPr id="7594" name="Google Shape;7594;p7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75"/>
          <p:cNvGrpSpPr/>
          <p:nvPr/>
        </p:nvGrpSpPr>
        <p:grpSpPr>
          <a:xfrm>
            <a:off x="7497812" y="1832009"/>
            <a:ext cx="359871" cy="358324"/>
            <a:chOff x="-55596550" y="3590175"/>
            <a:chExt cx="319800" cy="318425"/>
          </a:xfrm>
        </p:grpSpPr>
        <p:sp>
          <p:nvSpPr>
            <p:cNvPr id="7599" name="Google Shape;7599;p7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5"/>
          <p:cNvGrpSpPr/>
          <p:nvPr/>
        </p:nvGrpSpPr>
        <p:grpSpPr>
          <a:xfrm>
            <a:off x="7513049" y="2273351"/>
            <a:ext cx="358999" cy="359252"/>
            <a:chOff x="-55595775" y="3982375"/>
            <a:chExt cx="319025" cy="319250"/>
          </a:xfrm>
        </p:grpSpPr>
        <p:sp>
          <p:nvSpPr>
            <p:cNvPr id="7604" name="Google Shape;7604;p7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75"/>
          <p:cNvGrpSpPr/>
          <p:nvPr/>
        </p:nvGrpSpPr>
        <p:grpSpPr>
          <a:xfrm>
            <a:off x="6170232" y="2731562"/>
            <a:ext cx="358999" cy="358099"/>
            <a:chOff x="-53635375" y="3192625"/>
            <a:chExt cx="319025" cy="318225"/>
          </a:xfrm>
        </p:grpSpPr>
        <p:sp>
          <p:nvSpPr>
            <p:cNvPr id="7611" name="Google Shape;7611;p7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75"/>
          <p:cNvGrpSpPr/>
          <p:nvPr/>
        </p:nvGrpSpPr>
        <p:grpSpPr>
          <a:xfrm>
            <a:off x="6192401" y="3202536"/>
            <a:ext cx="314662" cy="358999"/>
            <a:chOff x="-53615675" y="3584850"/>
            <a:chExt cx="279625" cy="319025"/>
          </a:xfrm>
        </p:grpSpPr>
        <p:sp>
          <p:nvSpPr>
            <p:cNvPr id="7615" name="Google Shape;7615;p7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75"/>
          <p:cNvGrpSpPr/>
          <p:nvPr/>
        </p:nvGrpSpPr>
        <p:grpSpPr>
          <a:xfrm>
            <a:off x="6170246" y="3665461"/>
            <a:ext cx="358971" cy="357874"/>
            <a:chOff x="-53634575" y="3976500"/>
            <a:chExt cx="319000" cy="318025"/>
          </a:xfrm>
        </p:grpSpPr>
        <p:sp>
          <p:nvSpPr>
            <p:cNvPr id="7619" name="Google Shape;7619;p7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75"/>
          <p:cNvGrpSpPr/>
          <p:nvPr/>
        </p:nvGrpSpPr>
        <p:grpSpPr>
          <a:xfrm>
            <a:off x="7965050" y="3208415"/>
            <a:ext cx="314662" cy="358436"/>
            <a:chOff x="-52023900" y="3590075"/>
            <a:chExt cx="279625" cy="318525"/>
          </a:xfrm>
        </p:grpSpPr>
        <p:sp>
          <p:nvSpPr>
            <p:cNvPr id="7628" name="Google Shape;7628;p7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75"/>
          <p:cNvGrpSpPr/>
          <p:nvPr/>
        </p:nvGrpSpPr>
        <p:grpSpPr>
          <a:xfrm>
            <a:off x="5728292" y="1376934"/>
            <a:ext cx="358971" cy="358971"/>
            <a:chOff x="-57173375" y="3198925"/>
            <a:chExt cx="319000" cy="319000"/>
          </a:xfrm>
        </p:grpSpPr>
        <p:sp>
          <p:nvSpPr>
            <p:cNvPr id="7636" name="Google Shape;7636;p7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0" name="Google Shape;7640;p75"/>
          <p:cNvGrpSpPr/>
          <p:nvPr/>
        </p:nvGrpSpPr>
        <p:grpSpPr>
          <a:xfrm>
            <a:off x="5729178" y="1854374"/>
            <a:ext cx="357198" cy="314690"/>
            <a:chOff x="-57176525" y="3610050"/>
            <a:chExt cx="317425" cy="279650"/>
          </a:xfrm>
        </p:grpSpPr>
        <p:sp>
          <p:nvSpPr>
            <p:cNvPr id="7641" name="Google Shape;7641;p7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75"/>
          <p:cNvGrpSpPr/>
          <p:nvPr/>
        </p:nvGrpSpPr>
        <p:grpSpPr>
          <a:xfrm>
            <a:off x="7939633" y="1376934"/>
            <a:ext cx="358099" cy="356326"/>
            <a:chOff x="-55202750" y="3198925"/>
            <a:chExt cx="318225" cy="316650"/>
          </a:xfrm>
        </p:grpSpPr>
        <p:sp>
          <p:nvSpPr>
            <p:cNvPr id="7647" name="Google Shape;7647;p7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75"/>
          <p:cNvGrpSpPr/>
          <p:nvPr/>
        </p:nvGrpSpPr>
        <p:grpSpPr>
          <a:xfrm>
            <a:off x="7950267" y="1832234"/>
            <a:ext cx="336830" cy="358099"/>
            <a:chOff x="-55194875" y="3590375"/>
            <a:chExt cx="299325" cy="318225"/>
          </a:xfrm>
        </p:grpSpPr>
        <p:sp>
          <p:nvSpPr>
            <p:cNvPr id="7650" name="Google Shape;7650;p7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5"/>
          <p:cNvGrpSpPr/>
          <p:nvPr/>
        </p:nvGrpSpPr>
        <p:grpSpPr>
          <a:xfrm>
            <a:off x="7954884" y="2274505"/>
            <a:ext cx="357198" cy="357198"/>
            <a:chOff x="-55203525" y="3983400"/>
            <a:chExt cx="317425" cy="317425"/>
          </a:xfrm>
        </p:grpSpPr>
        <p:sp>
          <p:nvSpPr>
            <p:cNvPr id="7656" name="Google Shape;7656;p7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75"/>
          <p:cNvGrpSpPr/>
          <p:nvPr/>
        </p:nvGrpSpPr>
        <p:grpSpPr>
          <a:xfrm>
            <a:off x="6621365" y="2731562"/>
            <a:ext cx="335930" cy="358971"/>
            <a:chOff x="-53232900" y="3192625"/>
            <a:chExt cx="298525" cy="319000"/>
          </a:xfrm>
        </p:grpSpPr>
        <p:sp>
          <p:nvSpPr>
            <p:cNvPr id="7660" name="Google Shape;7660;p7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75"/>
          <p:cNvGrpSpPr/>
          <p:nvPr/>
        </p:nvGrpSpPr>
        <p:grpSpPr>
          <a:xfrm>
            <a:off x="6610731" y="3202536"/>
            <a:ext cx="357198" cy="356326"/>
            <a:chOff x="-53242350" y="3584850"/>
            <a:chExt cx="317425" cy="316650"/>
          </a:xfrm>
        </p:grpSpPr>
        <p:sp>
          <p:nvSpPr>
            <p:cNvPr id="7669" name="Google Shape;7669;p7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75"/>
          <p:cNvGrpSpPr/>
          <p:nvPr/>
        </p:nvGrpSpPr>
        <p:grpSpPr>
          <a:xfrm>
            <a:off x="6631999" y="3665236"/>
            <a:ext cx="314662" cy="358999"/>
            <a:chOff x="-53224225" y="3976300"/>
            <a:chExt cx="279625" cy="319025"/>
          </a:xfrm>
        </p:grpSpPr>
        <p:sp>
          <p:nvSpPr>
            <p:cNvPr id="7675" name="Google Shape;7675;p7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75"/>
          <p:cNvGrpSpPr/>
          <p:nvPr/>
        </p:nvGrpSpPr>
        <p:grpSpPr>
          <a:xfrm>
            <a:off x="7942896" y="3672917"/>
            <a:ext cx="358971" cy="358408"/>
            <a:chOff x="-52043575" y="3983125"/>
            <a:chExt cx="319000" cy="318500"/>
          </a:xfrm>
        </p:grpSpPr>
        <p:sp>
          <p:nvSpPr>
            <p:cNvPr id="7683" name="Google Shape;7683;p7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75"/>
          <p:cNvGrpSpPr/>
          <p:nvPr/>
        </p:nvGrpSpPr>
        <p:grpSpPr>
          <a:xfrm>
            <a:off x="6196836" y="1376934"/>
            <a:ext cx="314662" cy="358971"/>
            <a:chOff x="-56766175" y="3198925"/>
            <a:chExt cx="279625" cy="319000"/>
          </a:xfrm>
        </p:grpSpPr>
        <p:sp>
          <p:nvSpPr>
            <p:cNvPr id="7693" name="Google Shape;7693;p7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75"/>
          <p:cNvGrpSpPr/>
          <p:nvPr/>
        </p:nvGrpSpPr>
        <p:grpSpPr>
          <a:xfrm>
            <a:off x="6195950" y="1832234"/>
            <a:ext cx="316434" cy="358099"/>
            <a:chOff x="-56766175" y="3590375"/>
            <a:chExt cx="281200" cy="318225"/>
          </a:xfrm>
        </p:grpSpPr>
        <p:sp>
          <p:nvSpPr>
            <p:cNvPr id="7701" name="Google Shape;7701;p7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5"/>
          <p:cNvGrpSpPr/>
          <p:nvPr/>
        </p:nvGrpSpPr>
        <p:grpSpPr>
          <a:xfrm>
            <a:off x="6232906" y="2273605"/>
            <a:ext cx="272126" cy="358099"/>
            <a:chOff x="-56747275" y="3982600"/>
            <a:chExt cx="241825" cy="318225"/>
          </a:xfrm>
        </p:grpSpPr>
        <p:sp>
          <p:nvSpPr>
            <p:cNvPr id="7706" name="Google Shape;7706;p7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75"/>
          <p:cNvGrpSpPr/>
          <p:nvPr/>
        </p:nvGrpSpPr>
        <p:grpSpPr>
          <a:xfrm>
            <a:off x="4840657" y="3215842"/>
            <a:ext cx="358999" cy="342991"/>
            <a:chOff x="-54812875" y="3596675"/>
            <a:chExt cx="319025" cy="304800"/>
          </a:xfrm>
        </p:grpSpPr>
        <p:sp>
          <p:nvSpPr>
            <p:cNvPr id="7714" name="Google Shape;7714;p7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1" name="Google Shape;7721;p75"/>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5"/>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3" name="Google Shape;7723;p75"/>
          <p:cNvGrpSpPr/>
          <p:nvPr/>
        </p:nvGrpSpPr>
        <p:grpSpPr>
          <a:xfrm>
            <a:off x="4862826" y="3672326"/>
            <a:ext cx="314662" cy="358099"/>
            <a:chOff x="-54793175" y="3982600"/>
            <a:chExt cx="279625" cy="318225"/>
          </a:xfrm>
        </p:grpSpPr>
        <p:sp>
          <p:nvSpPr>
            <p:cNvPr id="7724" name="Google Shape;7724;p7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75"/>
          <p:cNvGrpSpPr/>
          <p:nvPr/>
        </p:nvGrpSpPr>
        <p:grpSpPr>
          <a:xfrm>
            <a:off x="7074284" y="2731562"/>
            <a:ext cx="314662" cy="358099"/>
            <a:chOff x="-52832000" y="3192625"/>
            <a:chExt cx="279625" cy="318225"/>
          </a:xfrm>
        </p:grpSpPr>
        <p:sp>
          <p:nvSpPr>
            <p:cNvPr id="7732" name="Google Shape;7732;p7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75"/>
          <p:cNvGrpSpPr/>
          <p:nvPr/>
        </p:nvGrpSpPr>
        <p:grpSpPr>
          <a:xfrm>
            <a:off x="5760817" y="2272929"/>
            <a:ext cx="323524" cy="358774"/>
            <a:chOff x="-57162350" y="3982000"/>
            <a:chExt cx="287500" cy="318825"/>
          </a:xfrm>
        </p:grpSpPr>
        <p:sp>
          <p:nvSpPr>
            <p:cNvPr id="7741" name="Google Shape;7741;p7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9" name="Google Shape;7749;p75"/>
          <p:cNvGrpSpPr/>
          <p:nvPr/>
        </p:nvGrpSpPr>
        <p:grpSpPr>
          <a:xfrm>
            <a:off x="7052130" y="3203436"/>
            <a:ext cx="358971" cy="357198"/>
            <a:chOff x="-52851675" y="3585650"/>
            <a:chExt cx="319000" cy="317425"/>
          </a:xfrm>
        </p:grpSpPr>
        <p:sp>
          <p:nvSpPr>
            <p:cNvPr id="7750" name="Google Shape;7750;p7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5"/>
          <p:cNvGrpSpPr/>
          <p:nvPr/>
        </p:nvGrpSpPr>
        <p:grpSpPr>
          <a:xfrm>
            <a:off x="7074284" y="3665236"/>
            <a:ext cx="314662" cy="358999"/>
            <a:chOff x="-52832000" y="3976300"/>
            <a:chExt cx="279625" cy="319025"/>
          </a:xfrm>
        </p:grpSpPr>
        <p:sp>
          <p:nvSpPr>
            <p:cNvPr id="7757" name="Google Shape;7757;p7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75"/>
          <p:cNvGrpSpPr/>
          <p:nvPr/>
        </p:nvGrpSpPr>
        <p:grpSpPr>
          <a:xfrm>
            <a:off x="6191490" y="4119884"/>
            <a:ext cx="316434" cy="358099"/>
            <a:chOff x="-51633225" y="3198925"/>
            <a:chExt cx="281200" cy="318225"/>
          </a:xfrm>
        </p:grpSpPr>
        <p:sp>
          <p:nvSpPr>
            <p:cNvPr id="7763" name="Google Shape;7763;p7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5"/>
          <p:cNvGrpSpPr/>
          <p:nvPr/>
        </p:nvGrpSpPr>
        <p:grpSpPr>
          <a:xfrm>
            <a:off x="6610314" y="1377806"/>
            <a:ext cx="365188" cy="357226"/>
            <a:chOff x="-56396775" y="3199700"/>
            <a:chExt cx="324525" cy="317450"/>
          </a:xfrm>
        </p:grpSpPr>
        <p:sp>
          <p:nvSpPr>
            <p:cNvPr id="7771" name="Google Shape;7771;p7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75"/>
          <p:cNvGrpSpPr/>
          <p:nvPr/>
        </p:nvGrpSpPr>
        <p:grpSpPr>
          <a:xfrm>
            <a:off x="6613408" y="1843740"/>
            <a:ext cx="358999" cy="335958"/>
            <a:chOff x="-56394425" y="3600600"/>
            <a:chExt cx="319025" cy="298550"/>
          </a:xfrm>
        </p:grpSpPr>
        <p:sp>
          <p:nvSpPr>
            <p:cNvPr id="7778" name="Google Shape;7778;p7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75"/>
          <p:cNvGrpSpPr/>
          <p:nvPr/>
        </p:nvGrpSpPr>
        <p:grpSpPr>
          <a:xfrm>
            <a:off x="6644175" y="2274505"/>
            <a:ext cx="327068" cy="357198"/>
            <a:chOff x="-56379450" y="3983400"/>
            <a:chExt cx="290650" cy="317425"/>
          </a:xfrm>
        </p:grpSpPr>
        <p:sp>
          <p:nvSpPr>
            <p:cNvPr id="7782" name="Google Shape;7782;p7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5"/>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5"/>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75"/>
          <p:cNvGrpSpPr/>
          <p:nvPr/>
        </p:nvGrpSpPr>
        <p:grpSpPr>
          <a:xfrm>
            <a:off x="5307879" y="2738651"/>
            <a:ext cx="316434" cy="358971"/>
            <a:chOff x="-54401725" y="3198925"/>
            <a:chExt cx="281200" cy="319000"/>
          </a:xfrm>
        </p:grpSpPr>
        <p:sp>
          <p:nvSpPr>
            <p:cNvPr id="7791" name="Google Shape;7791;p7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5"/>
          <p:cNvGrpSpPr/>
          <p:nvPr/>
        </p:nvGrpSpPr>
        <p:grpSpPr>
          <a:xfrm>
            <a:off x="5308766" y="3208753"/>
            <a:ext cx="314662" cy="358099"/>
            <a:chOff x="-54401725" y="3590375"/>
            <a:chExt cx="279625" cy="318225"/>
          </a:xfrm>
        </p:grpSpPr>
        <p:sp>
          <p:nvSpPr>
            <p:cNvPr id="7803" name="Google Shape;7803;p7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75"/>
          <p:cNvGrpSpPr/>
          <p:nvPr/>
        </p:nvGrpSpPr>
        <p:grpSpPr>
          <a:xfrm>
            <a:off x="5306557" y="3672326"/>
            <a:ext cx="319079" cy="358099"/>
            <a:chOff x="-54403300" y="3982600"/>
            <a:chExt cx="283550" cy="318225"/>
          </a:xfrm>
        </p:grpSpPr>
        <p:sp>
          <p:nvSpPr>
            <p:cNvPr id="7810" name="Google Shape;7810;p7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75"/>
          <p:cNvGrpSpPr/>
          <p:nvPr/>
        </p:nvGrpSpPr>
        <p:grpSpPr>
          <a:xfrm>
            <a:off x="7493951" y="2733559"/>
            <a:ext cx="356298" cy="356973"/>
            <a:chOff x="-52458650" y="3194400"/>
            <a:chExt cx="316625" cy="317225"/>
          </a:xfrm>
        </p:grpSpPr>
        <p:sp>
          <p:nvSpPr>
            <p:cNvPr id="7816" name="Google Shape;7816;p7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75"/>
          <p:cNvGrpSpPr/>
          <p:nvPr/>
        </p:nvGrpSpPr>
        <p:grpSpPr>
          <a:xfrm>
            <a:off x="4862826" y="2738651"/>
            <a:ext cx="314662" cy="358971"/>
            <a:chOff x="-54793175" y="3198925"/>
            <a:chExt cx="279625" cy="319000"/>
          </a:xfrm>
        </p:grpSpPr>
        <p:sp>
          <p:nvSpPr>
            <p:cNvPr id="7825" name="Google Shape;7825;p7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75"/>
          <p:cNvGrpSpPr/>
          <p:nvPr/>
        </p:nvGrpSpPr>
        <p:grpSpPr>
          <a:xfrm>
            <a:off x="7503249" y="3202536"/>
            <a:ext cx="337703" cy="357845"/>
            <a:chOff x="-52450000" y="3584850"/>
            <a:chExt cx="300100" cy="318000"/>
          </a:xfrm>
        </p:grpSpPr>
        <p:sp>
          <p:nvSpPr>
            <p:cNvPr id="7833" name="Google Shape;7833;p7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5"/>
          <p:cNvGrpSpPr/>
          <p:nvPr/>
        </p:nvGrpSpPr>
        <p:grpSpPr>
          <a:xfrm>
            <a:off x="7514769" y="3667009"/>
            <a:ext cx="314662" cy="357226"/>
            <a:chOff x="-52440550" y="3977875"/>
            <a:chExt cx="279625" cy="317450"/>
          </a:xfrm>
        </p:grpSpPr>
        <p:sp>
          <p:nvSpPr>
            <p:cNvPr id="7841" name="Google Shape;7841;p7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75"/>
          <p:cNvGrpSpPr/>
          <p:nvPr/>
        </p:nvGrpSpPr>
        <p:grpSpPr>
          <a:xfrm>
            <a:off x="6626703" y="4123215"/>
            <a:ext cx="314662" cy="358999"/>
            <a:chOff x="-51623775" y="3584850"/>
            <a:chExt cx="279625" cy="319025"/>
          </a:xfrm>
        </p:grpSpPr>
        <p:sp>
          <p:nvSpPr>
            <p:cNvPr id="7850" name="Google Shape;7850;p7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9" name="Google Shape;7859;p75"/>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860" name="Google Shape;7860;p75"/>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64"/>
        <p:cNvGrpSpPr/>
        <p:nvPr/>
      </p:nvGrpSpPr>
      <p:grpSpPr>
        <a:xfrm>
          <a:off x="0" y="0"/>
          <a:ext cx="0" cy="0"/>
          <a:chOff x="0" y="0"/>
          <a:chExt cx="0" cy="0"/>
        </a:xfrm>
      </p:grpSpPr>
      <p:grpSp>
        <p:nvGrpSpPr>
          <p:cNvPr id="7865" name="Google Shape;7865;p76"/>
          <p:cNvGrpSpPr/>
          <p:nvPr/>
        </p:nvGrpSpPr>
        <p:grpSpPr>
          <a:xfrm>
            <a:off x="866775" y="1386849"/>
            <a:ext cx="276003" cy="357300"/>
            <a:chOff x="-50469125" y="3183175"/>
            <a:chExt cx="233150" cy="301825"/>
          </a:xfrm>
        </p:grpSpPr>
        <p:sp>
          <p:nvSpPr>
            <p:cNvPr id="7866" name="Google Shape;7866;p7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6"/>
          <p:cNvGrpSpPr/>
          <p:nvPr/>
        </p:nvGrpSpPr>
        <p:grpSpPr>
          <a:xfrm>
            <a:off x="826674" y="1822251"/>
            <a:ext cx="356205" cy="355288"/>
            <a:chOff x="-50504575" y="3550975"/>
            <a:chExt cx="300900" cy="300125"/>
          </a:xfrm>
        </p:grpSpPr>
        <p:sp>
          <p:nvSpPr>
            <p:cNvPr id="7870" name="Google Shape;7870;p7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6"/>
          <p:cNvGrpSpPr/>
          <p:nvPr/>
        </p:nvGrpSpPr>
        <p:grpSpPr>
          <a:xfrm>
            <a:off x="826674" y="2260493"/>
            <a:ext cx="356205" cy="354341"/>
            <a:chOff x="-50503000" y="3921175"/>
            <a:chExt cx="300900" cy="299325"/>
          </a:xfrm>
        </p:grpSpPr>
        <p:sp>
          <p:nvSpPr>
            <p:cNvPr id="7875" name="Google Shape;7875;p7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76"/>
          <p:cNvGrpSpPr/>
          <p:nvPr/>
        </p:nvGrpSpPr>
        <p:grpSpPr>
          <a:xfrm>
            <a:off x="3030727" y="1406411"/>
            <a:ext cx="355258" cy="356205"/>
            <a:chOff x="-48630025" y="3199700"/>
            <a:chExt cx="300100" cy="300900"/>
          </a:xfrm>
        </p:grpSpPr>
        <p:sp>
          <p:nvSpPr>
            <p:cNvPr id="7881" name="Google Shape;7881;p7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76"/>
          <p:cNvGrpSpPr/>
          <p:nvPr/>
        </p:nvGrpSpPr>
        <p:grpSpPr>
          <a:xfrm>
            <a:off x="3030727" y="1843707"/>
            <a:ext cx="355258" cy="355258"/>
            <a:chOff x="-48630025" y="3569100"/>
            <a:chExt cx="300100" cy="300100"/>
          </a:xfrm>
        </p:grpSpPr>
        <p:sp>
          <p:nvSpPr>
            <p:cNvPr id="7885" name="Google Shape;7885;p7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76"/>
          <p:cNvGrpSpPr/>
          <p:nvPr/>
        </p:nvGrpSpPr>
        <p:grpSpPr>
          <a:xfrm>
            <a:off x="3031201" y="2281003"/>
            <a:ext cx="354311" cy="353394"/>
            <a:chOff x="-48629225" y="3938500"/>
            <a:chExt cx="299300" cy="298525"/>
          </a:xfrm>
        </p:grpSpPr>
        <p:sp>
          <p:nvSpPr>
            <p:cNvPr id="7896" name="Google Shape;7896;p7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76"/>
          <p:cNvGrpSpPr/>
          <p:nvPr/>
        </p:nvGrpSpPr>
        <p:grpSpPr>
          <a:xfrm>
            <a:off x="1766604" y="2752344"/>
            <a:ext cx="311458" cy="354341"/>
            <a:chOff x="-46762575" y="3200500"/>
            <a:chExt cx="263100" cy="299325"/>
          </a:xfrm>
        </p:grpSpPr>
        <p:sp>
          <p:nvSpPr>
            <p:cNvPr id="7901" name="Google Shape;7901;p7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6" name="Google Shape;7906;p76"/>
          <p:cNvGrpSpPr/>
          <p:nvPr/>
        </p:nvGrpSpPr>
        <p:grpSpPr>
          <a:xfrm>
            <a:off x="1744689" y="3211066"/>
            <a:ext cx="355288" cy="312375"/>
            <a:chOff x="-46779900" y="3588000"/>
            <a:chExt cx="300125" cy="263875"/>
          </a:xfrm>
        </p:grpSpPr>
        <p:sp>
          <p:nvSpPr>
            <p:cNvPr id="7907" name="Google Shape;7907;p7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76"/>
          <p:cNvGrpSpPr/>
          <p:nvPr/>
        </p:nvGrpSpPr>
        <p:grpSpPr>
          <a:xfrm>
            <a:off x="1745162" y="3625988"/>
            <a:ext cx="354341" cy="353394"/>
            <a:chOff x="-46779100" y="3938500"/>
            <a:chExt cx="299325" cy="298525"/>
          </a:xfrm>
        </p:grpSpPr>
        <p:sp>
          <p:nvSpPr>
            <p:cNvPr id="7912" name="Google Shape;7912;p7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76"/>
          <p:cNvGrpSpPr/>
          <p:nvPr/>
        </p:nvGrpSpPr>
        <p:grpSpPr>
          <a:xfrm>
            <a:off x="3952900" y="2758855"/>
            <a:ext cx="355258" cy="355288"/>
            <a:chOff x="-44924250" y="3206000"/>
            <a:chExt cx="300100" cy="300125"/>
          </a:xfrm>
        </p:grpSpPr>
        <p:sp>
          <p:nvSpPr>
            <p:cNvPr id="7915" name="Google Shape;7915;p7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76"/>
          <p:cNvGrpSpPr/>
          <p:nvPr/>
        </p:nvGrpSpPr>
        <p:grpSpPr>
          <a:xfrm>
            <a:off x="1267386" y="1386849"/>
            <a:ext cx="355258" cy="355258"/>
            <a:chOff x="-50134375" y="3183175"/>
            <a:chExt cx="300100" cy="300100"/>
          </a:xfrm>
        </p:grpSpPr>
        <p:sp>
          <p:nvSpPr>
            <p:cNvPr id="7921" name="Google Shape;7921;p7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6"/>
          <p:cNvGrpSpPr/>
          <p:nvPr/>
        </p:nvGrpSpPr>
        <p:grpSpPr>
          <a:xfrm>
            <a:off x="1267386" y="1822251"/>
            <a:ext cx="355258" cy="355288"/>
            <a:chOff x="-50134375" y="3550975"/>
            <a:chExt cx="300100" cy="300125"/>
          </a:xfrm>
        </p:grpSpPr>
        <p:sp>
          <p:nvSpPr>
            <p:cNvPr id="7932" name="Google Shape;7932;p7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76"/>
          <p:cNvGrpSpPr/>
          <p:nvPr/>
        </p:nvGrpSpPr>
        <p:grpSpPr>
          <a:xfrm>
            <a:off x="1267386" y="2259783"/>
            <a:ext cx="355258" cy="355051"/>
            <a:chOff x="-50134375" y="3920575"/>
            <a:chExt cx="300100" cy="299925"/>
          </a:xfrm>
        </p:grpSpPr>
        <p:sp>
          <p:nvSpPr>
            <p:cNvPr id="7935" name="Google Shape;7935;p7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8" name="Google Shape;7938;p76"/>
          <p:cNvGrpSpPr/>
          <p:nvPr/>
        </p:nvGrpSpPr>
        <p:grpSpPr>
          <a:xfrm>
            <a:off x="3478110" y="1407358"/>
            <a:ext cx="357123" cy="355258"/>
            <a:chOff x="-48262200" y="3200500"/>
            <a:chExt cx="301675" cy="300100"/>
          </a:xfrm>
        </p:grpSpPr>
        <p:sp>
          <p:nvSpPr>
            <p:cNvPr id="7939" name="Google Shape;7939;p7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76"/>
          <p:cNvGrpSpPr/>
          <p:nvPr/>
        </p:nvGrpSpPr>
        <p:grpSpPr>
          <a:xfrm>
            <a:off x="3507483" y="1844447"/>
            <a:ext cx="298377" cy="354519"/>
            <a:chOff x="-48233050" y="3569725"/>
            <a:chExt cx="252050" cy="299475"/>
          </a:xfrm>
        </p:grpSpPr>
        <p:sp>
          <p:nvSpPr>
            <p:cNvPr id="7949" name="Google Shape;7949;p7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76"/>
          <p:cNvGrpSpPr/>
          <p:nvPr/>
        </p:nvGrpSpPr>
        <p:grpSpPr>
          <a:xfrm>
            <a:off x="3531248" y="2278191"/>
            <a:ext cx="250847" cy="358070"/>
            <a:chOff x="-48216525" y="3936125"/>
            <a:chExt cx="211900" cy="302475"/>
          </a:xfrm>
        </p:grpSpPr>
        <p:sp>
          <p:nvSpPr>
            <p:cNvPr id="7953" name="Google Shape;7953;p7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7" name="Google Shape;7957;p76"/>
          <p:cNvGrpSpPr/>
          <p:nvPr/>
        </p:nvGrpSpPr>
        <p:grpSpPr>
          <a:xfrm>
            <a:off x="2186966" y="2753261"/>
            <a:ext cx="355258" cy="355288"/>
            <a:chOff x="-46410500" y="3201275"/>
            <a:chExt cx="300100" cy="300125"/>
          </a:xfrm>
        </p:grpSpPr>
        <p:sp>
          <p:nvSpPr>
            <p:cNvPr id="7958" name="Google Shape;7958;p7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76"/>
          <p:cNvGrpSpPr/>
          <p:nvPr/>
        </p:nvGrpSpPr>
        <p:grpSpPr>
          <a:xfrm>
            <a:off x="2186966" y="3188692"/>
            <a:ext cx="355258" cy="356205"/>
            <a:chOff x="-46409700" y="3569100"/>
            <a:chExt cx="300100" cy="300900"/>
          </a:xfrm>
        </p:grpSpPr>
        <p:sp>
          <p:nvSpPr>
            <p:cNvPr id="7964" name="Google Shape;7964;p7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76"/>
          <p:cNvGrpSpPr/>
          <p:nvPr/>
        </p:nvGrpSpPr>
        <p:grpSpPr>
          <a:xfrm>
            <a:off x="2174847" y="3624124"/>
            <a:ext cx="379497" cy="358070"/>
            <a:chOff x="-46422300" y="3936925"/>
            <a:chExt cx="320575" cy="302475"/>
          </a:xfrm>
        </p:grpSpPr>
        <p:sp>
          <p:nvSpPr>
            <p:cNvPr id="7970" name="Google Shape;7970;p7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6"/>
          <p:cNvGrpSpPr/>
          <p:nvPr/>
        </p:nvGrpSpPr>
        <p:grpSpPr>
          <a:xfrm>
            <a:off x="3952426" y="3178452"/>
            <a:ext cx="356205" cy="355258"/>
            <a:chOff x="-44914800" y="3560450"/>
            <a:chExt cx="300900" cy="300100"/>
          </a:xfrm>
        </p:grpSpPr>
        <p:sp>
          <p:nvSpPr>
            <p:cNvPr id="7973" name="Google Shape;7973;p7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76"/>
          <p:cNvGrpSpPr/>
          <p:nvPr/>
        </p:nvGrpSpPr>
        <p:grpSpPr>
          <a:xfrm>
            <a:off x="1707478" y="1387086"/>
            <a:ext cx="354311" cy="354104"/>
            <a:chOff x="-49764975" y="3183375"/>
            <a:chExt cx="299300" cy="299125"/>
          </a:xfrm>
        </p:grpSpPr>
        <p:sp>
          <p:nvSpPr>
            <p:cNvPr id="7979" name="Google Shape;7979;p7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6"/>
          <p:cNvGrpSpPr/>
          <p:nvPr/>
        </p:nvGrpSpPr>
        <p:grpSpPr>
          <a:xfrm>
            <a:off x="1707478" y="1822547"/>
            <a:ext cx="354311" cy="355909"/>
            <a:chOff x="-49764975" y="3551225"/>
            <a:chExt cx="299300" cy="300650"/>
          </a:xfrm>
        </p:grpSpPr>
        <p:sp>
          <p:nvSpPr>
            <p:cNvPr id="7989" name="Google Shape;7989;p7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76"/>
          <p:cNvGrpSpPr/>
          <p:nvPr/>
        </p:nvGrpSpPr>
        <p:grpSpPr>
          <a:xfrm>
            <a:off x="1705140" y="2259310"/>
            <a:ext cx="358987" cy="355525"/>
            <a:chOff x="-49766550" y="3920175"/>
            <a:chExt cx="303250" cy="300325"/>
          </a:xfrm>
        </p:grpSpPr>
        <p:sp>
          <p:nvSpPr>
            <p:cNvPr id="8001" name="Google Shape;8001;p7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6"/>
          <p:cNvGrpSpPr/>
          <p:nvPr/>
        </p:nvGrpSpPr>
        <p:grpSpPr>
          <a:xfrm>
            <a:off x="3920671" y="1407358"/>
            <a:ext cx="357123" cy="354341"/>
            <a:chOff x="-47892800" y="3200500"/>
            <a:chExt cx="301675" cy="299325"/>
          </a:xfrm>
        </p:grpSpPr>
        <p:sp>
          <p:nvSpPr>
            <p:cNvPr id="8006" name="Google Shape;8006;p7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6"/>
          <p:cNvGrpSpPr/>
          <p:nvPr/>
        </p:nvGrpSpPr>
        <p:grpSpPr>
          <a:xfrm>
            <a:off x="3984537" y="1843707"/>
            <a:ext cx="229391" cy="355258"/>
            <a:chOff x="-47839250" y="3569100"/>
            <a:chExt cx="193775" cy="300100"/>
          </a:xfrm>
        </p:grpSpPr>
        <p:sp>
          <p:nvSpPr>
            <p:cNvPr id="8013" name="Google Shape;8013;p7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76"/>
          <p:cNvGrpSpPr/>
          <p:nvPr/>
        </p:nvGrpSpPr>
        <p:grpSpPr>
          <a:xfrm>
            <a:off x="3921603" y="2280056"/>
            <a:ext cx="355258" cy="356205"/>
            <a:chOff x="-47892800" y="3937700"/>
            <a:chExt cx="300100" cy="300900"/>
          </a:xfrm>
        </p:grpSpPr>
        <p:sp>
          <p:nvSpPr>
            <p:cNvPr id="8020" name="Google Shape;8020;p7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76"/>
          <p:cNvGrpSpPr/>
          <p:nvPr/>
        </p:nvGrpSpPr>
        <p:grpSpPr>
          <a:xfrm>
            <a:off x="2626898" y="2773770"/>
            <a:ext cx="355258" cy="311458"/>
            <a:chOff x="-46042675" y="3218600"/>
            <a:chExt cx="300100" cy="263100"/>
          </a:xfrm>
        </p:grpSpPr>
        <p:sp>
          <p:nvSpPr>
            <p:cNvPr id="8029" name="Google Shape;8029;p7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6"/>
          <p:cNvGrpSpPr/>
          <p:nvPr/>
        </p:nvGrpSpPr>
        <p:grpSpPr>
          <a:xfrm>
            <a:off x="2626898" y="3188219"/>
            <a:ext cx="355258" cy="323118"/>
            <a:chOff x="-46042675" y="3568700"/>
            <a:chExt cx="300100" cy="272950"/>
          </a:xfrm>
        </p:grpSpPr>
        <p:sp>
          <p:nvSpPr>
            <p:cNvPr id="8036" name="Google Shape;8036;p7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76"/>
          <p:cNvGrpSpPr/>
          <p:nvPr/>
        </p:nvGrpSpPr>
        <p:grpSpPr>
          <a:xfrm>
            <a:off x="2668849" y="3625189"/>
            <a:ext cx="271357" cy="356057"/>
            <a:chOff x="-46007225" y="3937825"/>
            <a:chExt cx="229225" cy="300775"/>
          </a:xfrm>
        </p:grpSpPr>
        <p:sp>
          <p:nvSpPr>
            <p:cNvPr id="8041" name="Google Shape;8041;p7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6"/>
          <p:cNvGrpSpPr/>
          <p:nvPr/>
        </p:nvGrpSpPr>
        <p:grpSpPr>
          <a:xfrm>
            <a:off x="3974341" y="3615275"/>
            <a:ext cx="312375" cy="357596"/>
            <a:chOff x="-44895900" y="3929450"/>
            <a:chExt cx="263875" cy="302075"/>
          </a:xfrm>
        </p:grpSpPr>
        <p:sp>
          <p:nvSpPr>
            <p:cNvPr id="8052" name="Google Shape;8052;p7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76"/>
          <p:cNvGrpSpPr/>
          <p:nvPr/>
        </p:nvGrpSpPr>
        <p:grpSpPr>
          <a:xfrm>
            <a:off x="2148160" y="1398036"/>
            <a:ext cx="356205" cy="332885"/>
            <a:chOff x="-49397175" y="3192625"/>
            <a:chExt cx="300900" cy="281200"/>
          </a:xfrm>
        </p:grpSpPr>
        <p:sp>
          <p:nvSpPr>
            <p:cNvPr id="8059" name="Google Shape;8059;p7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76"/>
          <p:cNvGrpSpPr/>
          <p:nvPr/>
        </p:nvGrpSpPr>
        <p:grpSpPr>
          <a:xfrm>
            <a:off x="2174263" y="1822251"/>
            <a:ext cx="304000" cy="356205"/>
            <a:chOff x="-49375900" y="3550975"/>
            <a:chExt cx="256800" cy="300900"/>
          </a:xfrm>
        </p:grpSpPr>
        <p:sp>
          <p:nvSpPr>
            <p:cNvPr id="8067" name="Google Shape;8067;p7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76"/>
          <p:cNvGrpSpPr/>
          <p:nvPr/>
        </p:nvGrpSpPr>
        <p:grpSpPr>
          <a:xfrm>
            <a:off x="2169616" y="2259546"/>
            <a:ext cx="313293" cy="356205"/>
            <a:chOff x="-49378250" y="3920375"/>
            <a:chExt cx="264650" cy="300900"/>
          </a:xfrm>
        </p:grpSpPr>
        <p:sp>
          <p:nvSpPr>
            <p:cNvPr id="8079" name="Google Shape;8079;p7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6"/>
          <p:cNvGrpSpPr/>
          <p:nvPr/>
        </p:nvGrpSpPr>
        <p:grpSpPr>
          <a:xfrm>
            <a:off x="888604" y="2752344"/>
            <a:ext cx="312375" cy="357123"/>
            <a:chOff x="-47505300" y="3200500"/>
            <a:chExt cx="263875" cy="301675"/>
          </a:xfrm>
        </p:grpSpPr>
        <p:sp>
          <p:nvSpPr>
            <p:cNvPr id="8087" name="Google Shape;8087;p7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76"/>
          <p:cNvGrpSpPr/>
          <p:nvPr/>
        </p:nvGrpSpPr>
        <p:grpSpPr>
          <a:xfrm>
            <a:off x="866704" y="3188692"/>
            <a:ext cx="356176" cy="355051"/>
            <a:chOff x="-47524975" y="3569100"/>
            <a:chExt cx="300875" cy="299925"/>
          </a:xfrm>
        </p:grpSpPr>
        <p:sp>
          <p:nvSpPr>
            <p:cNvPr id="8101" name="Google Shape;8101;p7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76"/>
          <p:cNvGrpSpPr/>
          <p:nvPr/>
        </p:nvGrpSpPr>
        <p:grpSpPr>
          <a:xfrm>
            <a:off x="867162" y="3667954"/>
            <a:ext cx="355258" cy="270410"/>
            <a:chOff x="-47523400" y="3973950"/>
            <a:chExt cx="300100" cy="228425"/>
          </a:xfrm>
        </p:grpSpPr>
        <p:sp>
          <p:nvSpPr>
            <p:cNvPr id="8107" name="Google Shape;8107;p7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76"/>
          <p:cNvGrpSpPr/>
          <p:nvPr/>
        </p:nvGrpSpPr>
        <p:grpSpPr>
          <a:xfrm>
            <a:off x="3072283" y="2750953"/>
            <a:ext cx="354341" cy="357596"/>
            <a:chOff x="-45673275" y="3199325"/>
            <a:chExt cx="299325" cy="302075"/>
          </a:xfrm>
        </p:grpSpPr>
        <p:sp>
          <p:nvSpPr>
            <p:cNvPr id="8113" name="Google Shape;8113;p7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6"/>
          <p:cNvGrpSpPr/>
          <p:nvPr/>
        </p:nvGrpSpPr>
        <p:grpSpPr>
          <a:xfrm>
            <a:off x="3071351" y="3209202"/>
            <a:ext cx="356205" cy="314240"/>
            <a:chOff x="-45674075" y="3586425"/>
            <a:chExt cx="300900" cy="265450"/>
          </a:xfrm>
        </p:grpSpPr>
        <p:sp>
          <p:nvSpPr>
            <p:cNvPr id="8117" name="Google Shape;8117;p7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6"/>
          <p:cNvGrpSpPr/>
          <p:nvPr/>
        </p:nvGrpSpPr>
        <p:grpSpPr>
          <a:xfrm>
            <a:off x="3072283" y="3625041"/>
            <a:ext cx="354341" cy="356205"/>
            <a:chOff x="-45673275" y="3937700"/>
            <a:chExt cx="299325" cy="300900"/>
          </a:xfrm>
        </p:grpSpPr>
        <p:sp>
          <p:nvSpPr>
            <p:cNvPr id="8120" name="Google Shape;8120;p7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6"/>
          <p:cNvGrpSpPr/>
          <p:nvPr/>
        </p:nvGrpSpPr>
        <p:grpSpPr>
          <a:xfrm>
            <a:off x="2186449" y="4117825"/>
            <a:ext cx="356205" cy="356205"/>
            <a:chOff x="-44512325" y="3176075"/>
            <a:chExt cx="300900" cy="300900"/>
          </a:xfrm>
        </p:grpSpPr>
        <p:sp>
          <p:nvSpPr>
            <p:cNvPr id="8127" name="Google Shape;8127;p7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76"/>
          <p:cNvGrpSpPr/>
          <p:nvPr/>
        </p:nvGrpSpPr>
        <p:grpSpPr>
          <a:xfrm>
            <a:off x="2589789" y="1386849"/>
            <a:ext cx="354341" cy="354341"/>
            <a:chOff x="-49027775" y="3183175"/>
            <a:chExt cx="299325" cy="299325"/>
          </a:xfrm>
        </p:grpSpPr>
        <p:sp>
          <p:nvSpPr>
            <p:cNvPr id="8131" name="Google Shape;8131;p7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5" name="Google Shape;8135;p76"/>
          <p:cNvGrpSpPr/>
          <p:nvPr/>
        </p:nvGrpSpPr>
        <p:grpSpPr>
          <a:xfrm>
            <a:off x="2589330" y="1822251"/>
            <a:ext cx="355258" cy="357152"/>
            <a:chOff x="-49027775" y="3550975"/>
            <a:chExt cx="300100" cy="301700"/>
          </a:xfrm>
        </p:grpSpPr>
        <p:sp>
          <p:nvSpPr>
            <p:cNvPr id="8136" name="Google Shape;8136;p7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6"/>
          <p:cNvGrpSpPr/>
          <p:nvPr/>
        </p:nvGrpSpPr>
        <p:grpSpPr>
          <a:xfrm>
            <a:off x="2587406" y="2259310"/>
            <a:ext cx="359106" cy="355525"/>
            <a:chOff x="-49031025" y="3920175"/>
            <a:chExt cx="303350" cy="300325"/>
          </a:xfrm>
        </p:grpSpPr>
        <p:sp>
          <p:nvSpPr>
            <p:cNvPr id="8147" name="Google Shape;8147;p7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3" name="Google Shape;8153;p76"/>
          <p:cNvGrpSpPr/>
          <p:nvPr/>
        </p:nvGrpSpPr>
        <p:grpSpPr>
          <a:xfrm>
            <a:off x="1303511" y="2752344"/>
            <a:ext cx="356176" cy="354341"/>
            <a:chOff x="-47155575" y="3200500"/>
            <a:chExt cx="300875" cy="299325"/>
          </a:xfrm>
        </p:grpSpPr>
        <p:sp>
          <p:nvSpPr>
            <p:cNvPr id="8154" name="Google Shape;8154;p7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76"/>
          <p:cNvGrpSpPr/>
          <p:nvPr/>
        </p:nvGrpSpPr>
        <p:grpSpPr>
          <a:xfrm>
            <a:off x="1303970" y="3188692"/>
            <a:ext cx="355258" cy="355258"/>
            <a:chOff x="-47154800" y="3569100"/>
            <a:chExt cx="300100" cy="300100"/>
          </a:xfrm>
        </p:grpSpPr>
        <p:sp>
          <p:nvSpPr>
            <p:cNvPr id="8161" name="Google Shape;8161;p7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76"/>
          <p:cNvGrpSpPr/>
          <p:nvPr/>
        </p:nvGrpSpPr>
        <p:grpSpPr>
          <a:xfrm>
            <a:off x="1304443" y="3626905"/>
            <a:ext cx="354311" cy="353423"/>
            <a:chOff x="-47154000" y="3939275"/>
            <a:chExt cx="299300" cy="298550"/>
          </a:xfrm>
        </p:grpSpPr>
        <p:sp>
          <p:nvSpPr>
            <p:cNvPr id="8168" name="Google Shape;8168;p7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76"/>
          <p:cNvGrpSpPr/>
          <p:nvPr/>
        </p:nvGrpSpPr>
        <p:grpSpPr>
          <a:xfrm>
            <a:off x="3529733" y="2752344"/>
            <a:ext cx="312375" cy="354341"/>
            <a:chOff x="-45286550" y="3200500"/>
            <a:chExt cx="263875" cy="299325"/>
          </a:xfrm>
        </p:grpSpPr>
        <p:sp>
          <p:nvSpPr>
            <p:cNvPr id="8173" name="Google Shape;8173;p7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76"/>
          <p:cNvGrpSpPr/>
          <p:nvPr/>
        </p:nvGrpSpPr>
        <p:grpSpPr>
          <a:xfrm>
            <a:off x="3529733" y="3189639"/>
            <a:ext cx="312375" cy="354311"/>
            <a:chOff x="-45286550" y="3569900"/>
            <a:chExt cx="263875" cy="299300"/>
          </a:xfrm>
        </p:grpSpPr>
        <p:sp>
          <p:nvSpPr>
            <p:cNvPr id="8177" name="Google Shape;8177;p7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76"/>
          <p:cNvGrpSpPr/>
          <p:nvPr/>
        </p:nvGrpSpPr>
        <p:grpSpPr>
          <a:xfrm>
            <a:off x="3540920" y="3625988"/>
            <a:ext cx="290001" cy="355258"/>
            <a:chOff x="-45277900" y="3938500"/>
            <a:chExt cx="244975" cy="300100"/>
          </a:xfrm>
        </p:grpSpPr>
        <p:sp>
          <p:nvSpPr>
            <p:cNvPr id="8184" name="Google Shape;8184;p7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76"/>
          <p:cNvGrpSpPr/>
          <p:nvPr/>
        </p:nvGrpSpPr>
        <p:grpSpPr>
          <a:xfrm>
            <a:off x="2626869" y="4095090"/>
            <a:ext cx="355258" cy="355258"/>
            <a:chOff x="-44502875" y="3576975"/>
            <a:chExt cx="300100" cy="300100"/>
          </a:xfrm>
        </p:grpSpPr>
        <p:sp>
          <p:nvSpPr>
            <p:cNvPr id="8189" name="Google Shape;8189;p7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6"/>
          <p:cNvGrpSpPr/>
          <p:nvPr/>
        </p:nvGrpSpPr>
        <p:grpSpPr>
          <a:xfrm>
            <a:off x="4835456" y="1828361"/>
            <a:ext cx="356196" cy="354670"/>
            <a:chOff x="-13946200" y="3647075"/>
            <a:chExt cx="353650" cy="352100"/>
          </a:xfrm>
        </p:grpSpPr>
        <p:sp>
          <p:nvSpPr>
            <p:cNvPr id="8193" name="Google Shape;8193;p7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6"/>
          <p:cNvGrpSpPr/>
          <p:nvPr/>
        </p:nvGrpSpPr>
        <p:grpSpPr>
          <a:xfrm>
            <a:off x="6618849" y="1387844"/>
            <a:ext cx="357002" cy="354267"/>
            <a:chOff x="-12163025" y="3214275"/>
            <a:chExt cx="354450" cy="351700"/>
          </a:xfrm>
        </p:grpSpPr>
        <p:sp>
          <p:nvSpPr>
            <p:cNvPr id="8200" name="Google Shape;8200;p7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6"/>
          <p:cNvGrpSpPr/>
          <p:nvPr/>
        </p:nvGrpSpPr>
        <p:grpSpPr>
          <a:xfrm>
            <a:off x="6619629" y="1827581"/>
            <a:ext cx="355441" cy="356232"/>
            <a:chOff x="-12160675" y="3647875"/>
            <a:chExt cx="352900" cy="353650"/>
          </a:xfrm>
        </p:grpSpPr>
        <p:sp>
          <p:nvSpPr>
            <p:cNvPr id="8204" name="Google Shape;8204;p7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76"/>
          <p:cNvGrpSpPr/>
          <p:nvPr/>
        </p:nvGrpSpPr>
        <p:grpSpPr>
          <a:xfrm>
            <a:off x="6630345" y="2272036"/>
            <a:ext cx="354635" cy="356232"/>
            <a:chOff x="-12160675" y="4081850"/>
            <a:chExt cx="352100" cy="353650"/>
          </a:xfrm>
        </p:grpSpPr>
        <p:sp>
          <p:nvSpPr>
            <p:cNvPr id="8212" name="Google Shape;8212;p7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76"/>
          <p:cNvGrpSpPr/>
          <p:nvPr/>
        </p:nvGrpSpPr>
        <p:grpSpPr>
          <a:xfrm>
            <a:off x="4835311" y="2746480"/>
            <a:ext cx="355416" cy="355652"/>
            <a:chOff x="-10391650" y="3180600"/>
            <a:chExt cx="352875" cy="353075"/>
          </a:xfrm>
        </p:grpSpPr>
        <p:sp>
          <p:nvSpPr>
            <p:cNvPr id="8219" name="Google Shape;8219;p7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6"/>
          <p:cNvGrpSpPr/>
          <p:nvPr/>
        </p:nvGrpSpPr>
        <p:grpSpPr>
          <a:xfrm>
            <a:off x="4835310" y="3223278"/>
            <a:ext cx="354635" cy="353890"/>
            <a:chOff x="-10390875" y="3616350"/>
            <a:chExt cx="352100" cy="351325"/>
          </a:xfrm>
        </p:grpSpPr>
        <p:sp>
          <p:nvSpPr>
            <p:cNvPr id="8226" name="Google Shape;8226;p7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76"/>
          <p:cNvGrpSpPr/>
          <p:nvPr/>
        </p:nvGrpSpPr>
        <p:grpSpPr>
          <a:xfrm>
            <a:off x="7502285" y="2747943"/>
            <a:ext cx="312585" cy="354670"/>
            <a:chOff x="-10370400" y="4049550"/>
            <a:chExt cx="310350" cy="352100"/>
          </a:xfrm>
        </p:grpSpPr>
        <p:sp>
          <p:nvSpPr>
            <p:cNvPr id="8230" name="Google Shape;8230;p7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76"/>
          <p:cNvGrpSpPr/>
          <p:nvPr/>
        </p:nvGrpSpPr>
        <p:grpSpPr>
          <a:xfrm>
            <a:off x="6606541" y="2746884"/>
            <a:ext cx="379236" cy="354847"/>
            <a:chOff x="-8674650" y="3210975"/>
            <a:chExt cx="376525" cy="352275"/>
          </a:xfrm>
        </p:grpSpPr>
        <p:sp>
          <p:nvSpPr>
            <p:cNvPr id="8236" name="Google Shape;8236;p7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6"/>
          <p:cNvGrpSpPr/>
          <p:nvPr/>
        </p:nvGrpSpPr>
        <p:grpSpPr>
          <a:xfrm>
            <a:off x="5278038" y="1828361"/>
            <a:ext cx="356221" cy="354670"/>
            <a:chOff x="-13512225" y="3647075"/>
            <a:chExt cx="353675" cy="352100"/>
          </a:xfrm>
        </p:grpSpPr>
        <p:sp>
          <p:nvSpPr>
            <p:cNvPr id="8243" name="Google Shape;8243;p7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6"/>
          <p:cNvGrpSpPr/>
          <p:nvPr/>
        </p:nvGrpSpPr>
        <p:grpSpPr>
          <a:xfrm>
            <a:off x="5288351" y="2272427"/>
            <a:ext cx="356221" cy="355451"/>
            <a:chOff x="-13512225" y="4080275"/>
            <a:chExt cx="353675" cy="352875"/>
          </a:xfrm>
        </p:grpSpPr>
        <p:sp>
          <p:nvSpPr>
            <p:cNvPr id="8254" name="Google Shape;8254;p7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76"/>
          <p:cNvGrpSpPr/>
          <p:nvPr/>
        </p:nvGrpSpPr>
        <p:grpSpPr>
          <a:xfrm>
            <a:off x="7061431" y="1419788"/>
            <a:ext cx="356196" cy="290379"/>
            <a:chOff x="-11728250" y="3245400"/>
            <a:chExt cx="353650" cy="288275"/>
          </a:xfrm>
        </p:grpSpPr>
        <p:sp>
          <p:nvSpPr>
            <p:cNvPr id="8266" name="Google Shape;8266;p7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6"/>
          <p:cNvGrpSpPr/>
          <p:nvPr/>
        </p:nvGrpSpPr>
        <p:grpSpPr>
          <a:xfrm>
            <a:off x="7093939" y="2272427"/>
            <a:ext cx="311804" cy="355451"/>
            <a:chOff x="-11703850" y="4081850"/>
            <a:chExt cx="309575" cy="352875"/>
          </a:xfrm>
        </p:grpSpPr>
        <p:sp>
          <p:nvSpPr>
            <p:cNvPr id="8272" name="Google Shape;8272;p7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76"/>
          <p:cNvGrpSpPr/>
          <p:nvPr/>
        </p:nvGrpSpPr>
        <p:grpSpPr>
          <a:xfrm>
            <a:off x="5282595" y="2746580"/>
            <a:ext cx="357002" cy="355451"/>
            <a:chOff x="-9958475" y="3180025"/>
            <a:chExt cx="354450" cy="352875"/>
          </a:xfrm>
        </p:grpSpPr>
        <p:sp>
          <p:nvSpPr>
            <p:cNvPr id="8281" name="Google Shape;8281;p7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6"/>
          <p:cNvGrpSpPr/>
          <p:nvPr/>
        </p:nvGrpSpPr>
        <p:grpSpPr>
          <a:xfrm>
            <a:off x="5291722" y="3222561"/>
            <a:ext cx="337966" cy="355325"/>
            <a:chOff x="-9949025" y="3615575"/>
            <a:chExt cx="335550" cy="352750"/>
          </a:xfrm>
        </p:grpSpPr>
        <p:sp>
          <p:nvSpPr>
            <p:cNvPr id="8285" name="Google Shape;8285;p7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6"/>
          <p:cNvGrpSpPr/>
          <p:nvPr/>
        </p:nvGrpSpPr>
        <p:grpSpPr>
          <a:xfrm>
            <a:off x="7926568" y="2746067"/>
            <a:ext cx="360175" cy="358423"/>
            <a:chOff x="-9961625" y="4048175"/>
            <a:chExt cx="357600" cy="355825"/>
          </a:xfrm>
        </p:grpSpPr>
        <p:sp>
          <p:nvSpPr>
            <p:cNvPr id="8289" name="Google Shape;8289;p7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6"/>
          <p:cNvGrpSpPr/>
          <p:nvPr/>
        </p:nvGrpSpPr>
        <p:grpSpPr>
          <a:xfrm>
            <a:off x="6613289" y="3221579"/>
            <a:ext cx="364959" cy="357289"/>
            <a:chOff x="-8680950" y="3624225"/>
            <a:chExt cx="362350" cy="354700"/>
          </a:xfrm>
        </p:grpSpPr>
        <p:sp>
          <p:nvSpPr>
            <p:cNvPr id="8296" name="Google Shape;8296;p7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76"/>
          <p:cNvGrpSpPr/>
          <p:nvPr/>
        </p:nvGrpSpPr>
        <p:grpSpPr>
          <a:xfrm>
            <a:off x="5749533" y="1387239"/>
            <a:ext cx="313365" cy="355476"/>
            <a:chOff x="-13056975" y="3212300"/>
            <a:chExt cx="311125" cy="352900"/>
          </a:xfrm>
        </p:grpSpPr>
        <p:sp>
          <p:nvSpPr>
            <p:cNvPr id="8303" name="Google Shape;8303;p7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76"/>
          <p:cNvGrpSpPr/>
          <p:nvPr/>
        </p:nvGrpSpPr>
        <p:grpSpPr>
          <a:xfrm>
            <a:off x="5726921" y="1828034"/>
            <a:ext cx="358588" cy="355325"/>
            <a:chOff x="-13077450" y="3647075"/>
            <a:chExt cx="356025" cy="352750"/>
          </a:xfrm>
        </p:grpSpPr>
        <p:sp>
          <p:nvSpPr>
            <p:cNvPr id="8308" name="Google Shape;8308;p7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76"/>
          <p:cNvGrpSpPr/>
          <p:nvPr/>
        </p:nvGrpSpPr>
        <p:grpSpPr>
          <a:xfrm>
            <a:off x="5738027" y="2271633"/>
            <a:ext cx="357002" cy="357037"/>
            <a:chOff x="-13079025" y="4079475"/>
            <a:chExt cx="354450" cy="354450"/>
          </a:xfrm>
        </p:grpSpPr>
        <p:sp>
          <p:nvSpPr>
            <p:cNvPr id="8312" name="Google Shape;8312;p7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6"/>
          <p:cNvGrpSpPr/>
          <p:nvPr/>
        </p:nvGrpSpPr>
        <p:grpSpPr>
          <a:xfrm>
            <a:off x="7511094" y="1387642"/>
            <a:ext cx="356221" cy="354670"/>
            <a:chOff x="-11292700" y="3213875"/>
            <a:chExt cx="353675" cy="352100"/>
          </a:xfrm>
        </p:grpSpPr>
        <p:sp>
          <p:nvSpPr>
            <p:cNvPr id="8317" name="Google Shape;8317;p7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76"/>
          <p:cNvGrpSpPr/>
          <p:nvPr/>
        </p:nvGrpSpPr>
        <p:grpSpPr>
          <a:xfrm>
            <a:off x="7505152" y="1827581"/>
            <a:ext cx="368106" cy="356232"/>
            <a:chOff x="-11299000" y="3647875"/>
            <a:chExt cx="365475" cy="353650"/>
          </a:xfrm>
        </p:grpSpPr>
        <p:sp>
          <p:nvSpPr>
            <p:cNvPr id="8325" name="Google Shape;8325;p7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76"/>
          <p:cNvGrpSpPr/>
          <p:nvPr/>
        </p:nvGrpSpPr>
        <p:grpSpPr>
          <a:xfrm>
            <a:off x="7520614" y="2283532"/>
            <a:ext cx="357808" cy="333240"/>
            <a:chOff x="-11295075" y="4092875"/>
            <a:chExt cx="355250" cy="330825"/>
          </a:xfrm>
        </p:grpSpPr>
        <p:sp>
          <p:nvSpPr>
            <p:cNvPr id="8332" name="Google Shape;8332;p7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76"/>
          <p:cNvGrpSpPr/>
          <p:nvPr/>
        </p:nvGrpSpPr>
        <p:grpSpPr>
          <a:xfrm>
            <a:off x="5746214" y="2746580"/>
            <a:ext cx="312585" cy="355451"/>
            <a:chOff x="-9500075" y="3180800"/>
            <a:chExt cx="310350" cy="352875"/>
          </a:xfrm>
        </p:grpSpPr>
        <p:sp>
          <p:nvSpPr>
            <p:cNvPr id="8338" name="Google Shape;8338;p7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76"/>
          <p:cNvGrpSpPr/>
          <p:nvPr/>
        </p:nvGrpSpPr>
        <p:grpSpPr>
          <a:xfrm>
            <a:off x="5724005" y="3222095"/>
            <a:ext cx="356221" cy="356257"/>
            <a:chOff x="-9523700" y="3614000"/>
            <a:chExt cx="353675" cy="353675"/>
          </a:xfrm>
        </p:grpSpPr>
        <p:sp>
          <p:nvSpPr>
            <p:cNvPr id="8348" name="Google Shape;8348;p7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6"/>
          <p:cNvGrpSpPr/>
          <p:nvPr/>
        </p:nvGrpSpPr>
        <p:grpSpPr>
          <a:xfrm>
            <a:off x="7508956" y="3244737"/>
            <a:ext cx="356221" cy="354670"/>
            <a:chOff x="-9523700" y="4049550"/>
            <a:chExt cx="353675" cy="352100"/>
          </a:xfrm>
        </p:grpSpPr>
        <p:sp>
          <p:nvSpPr>
            <p:cNvPr id="8358" name="Google Shape;8358;p7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6"/>
          <p:cNvGrpSpPr/>
          <p:nvPr/>
        </p:nvGrpSpPr>
        <p:grpSpPr>
          <a:xfrm>
            <a:off x="7065071" y="3244710"/>
            <a:ext cx="357002" cy="311029"/>
            <a:chOff x="-8209150" y="3659675"/>
            <a:chExt cx="354450" cy="308775"/>
          </a:xfrm>
        </p:grpSpPr>
        <p:sp>
          <p:nvSpPr>
            <p:cNvPr id="8366" name="Google Shape;8366;p7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6"/>
          <p:cNvGrpSpPr/>
          <p:nvPr/>
        </p:nvGrpSpPr>
        <p:grpSpPr>
          <a:xfrm>
            <a:off x="6178632" y="2273623"/>
            <a:ext cx="356221" cy="353059"/>
            <a:chOff x="-12643475" y="4081850"/>
            <a:chExt cx="353675" cy="350500"/>
          </a:xfrm>
        </p:grpSpPr>
        <p:sp>
          <p:nvSpPr>
            <p:cNvPr id="8373" name="Google Shape;8373;p7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7" name="Google Shape;8377;p76"/>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8" name="Google Shape;8378;p76"/>
          <p:cNvGrpSpPr/>
          <p:nvPr/>
        </p:nvGrpSpPr>
        <p:grpSpPr>
          <a:xfrm>
            <a:off x="7961232" y="2283532"/>
            <a:ext cx="356221" cy="333240"/>
            <a:chOff x="-10858725" y="4092875"/>
            <a:chExt cx="353675" cy="330825"/>
          </a:xfrm>
        </p:grpSpPr>
        <p:sp>
          <p:nvSpPr>
            <p:cNvPr id="8379" name="Google Shape;8379;p7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76"/>
          <p:cNvGrpSpPr/>
          <p:nvPr/>
        </p:nvGrpSpPr>
        <p:grpSpPr>
          <a:xfrm>
            <a:off x="6219755" y="3222498"/>
            <a:ext cx="252278" cy="355451"/>
            <a:chOff x="-9039300" y="3614000"/>
            <a:chExt cx="250475" cy="352875"/>
          </a:xfrm>
        </p:grpSpPr>
        <p:sp>
          <p:nvSpPr>
            <p:cNvPr id="8386" name="Google Shape;8386;p7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76"/>
          <p:cNvGrpSpPr/>
          <p:nvPr/>
        </p:nvGrpSpPr>
        <p:grpSpPr>
          <a:xfrm>
            <a:off x="7951721" y="3244737"/>
            <a:ext cx="354635" cy="354670"/>
            <a:chOff x="-9088150" y="4049550"/>
            <a:chExt cx="352100" cy="352100"/>
          </a:xfrm>
        </p:grpSpPr>
        <p:sp>
          <p:nvSpPr>
            <p:cNvPr id="8389" name="Google Shape;8389;p7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6"/>
          <p:cNvGrpSpPr/>
          <p:nvPr/>
        </p:nvGrpSpPr>
        <p:grpSpPr>
          <a:xfrm>
            <a:off x="7086085" y="2746970"/>
            <a:ext cx="315757" cy="354670"/>
            <a:chOff x="-8191825" y="3174500"/>
            <a:chExt cx="313500" cy="352100"/>
          </a:xfrm>
        </p:grpSpPr>
        <p:sp>
          <p:nvSpPr>
            <p:cNvPr id="8396" name="Google Shape;8396;p7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76"/>
          <p:cNvGrpSpPr/>
          <p:nvPr/>
        </p:nvGrpSpPr>
        <p:grpSpPr>
          <a:xfrm>
            <a:off x="4835443" y="1387491"/>
            <a:ext cx="356221" cy="354973"/>
            <a:chOff x="-13947000" y="3212800"/>
            <a:chExt cx="353675" cy="352400"/>
          </a:xfrm>
        </p:grpSpPr>
        <p:sp>
          <p:nvSpPr>
            <p:cNvPr id="8400" name="Google Shape;8400;p7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2" name="Google Shape;8402;p76"/>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3" name="Google Shape;8403;p76"/>
          <p:cNvGrpSpPr/>
          <p:nvPr/>
        </p:nvGrpSpPr>
        <p:grpSpPr>
          <a:xfrm>
            <a:off x="5278038" y="1386849"/>
            <a:ext cx="356221" cy="356257"/>
            <a:chOff x="-13512225" y="3211525"/>
            <a:chExt cx="353675" cy="353675"/>
          </a:xfrm>
        </p:grpSpPr>
        <p:sp>
          <p:nvSpPr>
            <p:cNvPr id="8404" name="Google Shape;8404;p7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76"/>
          <p:cNvGrpSpPr/>
          <p:nvPr/>
        </p:nvGrpSpPr>
        <p:grpSpPr>
          <a:xfrm>
            <a:off x="6168320" y="1387239"/>
            <a:ext cx="356221" cy="355476"/>
            <a:chOff x="-12643475" y="3212300"/>
            <a:chExt cx="353675" cy="352900"/>
          </a:xfrm>
        </p:grpSpPr>
        <p:sp>
          <p:nvSpPr>
            <p:cNvPr id="8410" name="Google Shape;8410;p7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76"/>
          <p:cNvGrpSpPr/>
          <p:nvPr/>
        </p:nvGrpSpPr>
        <p:grpSpPr>
          <a:xfrm>
            <a:off x="6168320" y="1839013"/>
            <a:ext cx="356221" cy="333366"/>
            <a:chOff x="-12643475" y="3657325"/>
            <a:chExt cx="353675" cy="330950"/>
          </a:xfrm>
        </p:grpSpPr>
        <p:sp>
          <p:nvSpPr>
            <p:cNvPr id="8420" name="Google Shape;8420;p7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76"/>
          <p:cNvGrpSpPr/>
          <p:nvPr/>
        </p:nvGrpSpPr>
        <p:grpSpPr>
          <a:xfrm>
            <a:off x="7951322" y="1387642"/>
            <a:ext cx="355416" cy="354670"/>
            <a:chOff x="-10857925" y="3213875"/>
            <a:chExt cx="352875" cy="352100"/>
          </a:xfrm>
        </p:grpSpPr>
        <p:sp>
          <p:nvSpPr>
            <p:cNvPr id="8427" name="Google Shape;8427;p7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76"/>
          <p:cNvGrpSpPr/>
          <p:nvPr/>
        </p:nvGrpSpPr>
        <p:grpSpPr>
          <a:xfrm>
            <a:off x="6168237" y="2747071"/>
            <a:ext cx="356096" cy="354469"/>
            <a:chOff x="-9089725" y="3180200"/>
            <a:chExt cx="353550" cy="351900"/>
          </a:xfrm>
        </p:grpSpPr>
        <p:sp>
          <p:nvSpPr>
            <p:cNvPr id="8438" name="Google Shape;8438;p7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6"/>
          <p:cNvGrpSpPr/>
          <p:nvPr/>
        </p:nvGrpSpPr>
        <p:grpSpPr>
          <a:xfrm>
            <a:off x="7060235" y="1826875"/>
            <a:ext cx="358588" cy="357642"/>
            <a:chOff x="7083760" y="1971660"/>
            <a:chExt cx="358588" cy="357642"/>
          </a:xfrm>
        </p:grpSpPr>
        <p:sp>
          <p:nvSpPr>
            <p:cNvPr id="8441" name="Google Shape;8441;p7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3" name="Google Shape;8453;p76"/>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454" name="Google Shape;8454;p76"/>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58"/>
        <p:cNvGrpSpPr/>
        <p:nvPr/>
      </p:nvGrpSpPr>
      <p:grpSpPr>
        <a:xfrm>
          <a:off x="0" y="0"/>
          <a:ext cx="0" cy="0"/>
          <a:chOff x="0" y="0"/>
          <a:chExt cx="0" cy="0"/>
        </a:xfrm>
      </p:grpSpPr>
      <p:sp>
        <p:nvSpPr>
          <p:cNvPr id="8459" name="Google Shape;8459;p77"/>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0" name="Google Shape;8460;p77"/>
          <p:cNvGrpSpPr/>
          <p:nvPr/>
        </p:nvGrpSpPr>
        <p:grpSpPr>
          <a:xfrm>
            <a:off x="719610" y="2243507"/>
            <a:ext cx="452798" cy="449473"/>
            <a:chOff x="-21322300" y="3693325"/>
            <a:chExt cx="306400" cy="304150"/>
          </a:xfrm>
        </p:grpSpPr>
        <p:sp>
          <p:nvSpPr>
            <p:cNvPr id="8461" name="Google Shape;8461;p7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77"/>
          <p:cNvGrpSpPr/>
          <p:nvPr/>
        </p:nvGrpSpPr>
        <p:grpSpPr>
          <a:xfrm>
            <a:off x="719019" y="2810244"/>
            <a:ext cx="453980" cy="422540"/>
            <a:chOff x="-21322300" y="4077125"/>
            <a:chExt cx="307200" cy="285925"/>
          </a:xfrm>
        </p:grpSpPr>
        <p:sp>
          <p:nvSpPr>
            <p:cNvPr id="8466" name="Google Shape;8466;p7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7"/>
          <p:cNvGrpSpPr/>
          <p:nvPr/>
        </p:nvGrpSpPr>
        <p:grpSpPr>
          <a:xfrm>
            <a:off x="3496195" y="1689128"/>
            <a:ext cx="451653" cy="450212"/>
            <a:chOff x="-19394200" y="3333800"/>
            <a:chExt cx="305625" cy="304650"/>
          </a:xfrm>
        </p:grpSpPr>
        <p:sp>
          <p:nvSpPr>
            <p:cNvPr id="8479" name="Google Shape;8479;p7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77"/>
          <p:cNvGrpSpPr/>
          <p:nvPr/>
        </p:nvGrpSpPr>
        <p:grpSpPr>
          <a:xfrm>
            <a:off x="3495032" y="2243580"/>
            <a:ext cx="453980" cy="449325"/>
            <a:chOff x="-19396575" y="3708500"/>
            <a:chExt cx="307200" cy="304050"/>
          </a:xfrm>
        </p:grpSpPr>
        <p:sp>
          <p:nvSpPr>
            <p:cNvPr id="8489" name="Google Shape;8489;p7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7"/>
          <p:cNvGrpSpPr/>
          <p:nvPr/>
        </p:nvGrpSpPr>
        <p:grpSpPr>
          <a:xfrm>
            <a:off x="3489212" y="2796461"/>
            <a:ext cx="465618" cy="450101"/>
            <a:chOff x="-19394200" y="4084200"/>
            <a:chExt cx="315075" cy="304575"/>
          </a:xfrm>
        </p:grpSpPr>
        <p:sp>
          <p:nvSpPr>
            <p:cNvPr id="8493" name="Google Shape;8493;p7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77"/>
          <p:cNvGrpSpPr/>
          <p:nvPr/>
        </p:nvGrpSpPr>
        <p:grpSpPr>
          <a:xfrm>
            <a:off x="6294923" y="1689001"/>
            <a:ext cx="400447" cy="450470"/>
            <a:chOff x="-17526750" y="3309200"/>
            <a:chExt cx="270975" cy="304825"/>
          </a:xfrm>
        </p:grpSpPr>
        <p:sp>
          <p:nvSpPr>
            <p:cNvPr id="8500" name="Google Shape;8500;p7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7"/>
          <p:cNvGrpSpPr/>
          <p:nvPr/>
        </p:nvGrpSpPr>
        <p:grpSpPr>
          <a:xfrm>
            <a:off x="6271075" y="2244173"/>
            <a:ext cx="448143" cy="448143"/>
            <a:chOff x="-17542500" y="3684100"/>
            <a:chExt cx="303250" cy="303250"/>
          </a:xfrm>
        </p:grpSpPr>
        <p:sp>
          <p:nvSpPr>
            <p:cNvPr id="8506" name="Google Shape;8506;p7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77"/>
          <p:cNvGrpSpPr/>
          <p:nvPr/>
        </p:nvGrpSpPr>
        <p:grpSpPr>
          <a:xfrm>
            <a:off x="6270484" y="2810817"/>
            <a:ext cx="449325" cy="421395"/>
            <a:chOff x="-17542500" y="4068450"/>
            <a:chExt cx="304050" cy="285150"/>
          </a:xfrm>
        </p:grpSpPr>
        <p:sp>
          <p:nvSpPr>
            <p:cNvPr id="8514" name="Google Shape;8514;p7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77"/>
          <p:cNvGrpSpPr/>
          <p:nvPr/>
        </p:nvGrpSpPr>
        <p:grpSpPr>
          <a:xfrm>
            <a:off x="3500906" y="3342211"/>
            <a:ext cx="343404" cy="449325"/>
            <a:chOff x="-15652200" y="3335975"/>
            <a:chExt cx="232375" cy="304050"/>
          </a:xfrm>
        </p:grpSpPr>
        <p:sp>
          <p:nvSpPr>
            <p:cNvPr id="8521" name="Google Shape;8521;p7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7"/>
          <p:cNvGrpSpPr/>
          <p:nvPr/>
        </p:nvGrpSpPr>
        <p:grpSpPr>
          <a:xfrm>
            <a:off x="1274819" y="2243729"/>
            <a:ext cx="449325" cy="449030"/>
            <a:chOff x="-20945825" y="3692175"/>
            <a:chExt cx="304050" cy="303850"/>
          </a:xfrm>
        </p:grpSpPr>
        <p:sp>
          <p:nvSpPr>
            <p:cNvPr id="8531" name="Google Shape;8531;p7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7"/>
          <p:cNvGrpSpPr/>
          <p:nvPr/>
        </p:nvGrpSpPr>
        <p:grpSpPr>
          <a:xfrm>
            <a:off x="4081644" y="1689848"/>
            <a:ext cx="372516" cy="448771"/>
            <a:chOff x="-18994100" y="3334775"/>
            <a:chExt cx="252075" cy="303675"/>
          </a:xfrm>
        </p:grpSpPr>
        <p:sp>
          <p:nvSpPr>
            <p:cNvPr id="8536" name="Google Shape;8536;p7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77"/>
          <p:cNvGrpSpPr/>
          <p:nvPr/>
        </p:nvGrpSpPr>
        <p:grpSpPr>
          <a:xfrm>
            <a:off x="4096200" y="2244743"/>
            <a:ext cx="343404" cy="446998"/>
            <a:chOff x="-18983850" y="3710075"/>
            <a:chExt cx="232375" cy="302475"/>
          </a:xfrm>
        </p:grpSpPr>
        <p:sp>
          <p:nvSpPr>
            <p:cNvPr id="8541" name="Google Shape;8541;p7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77"/>
          <p:cNvGrpSpPr/>
          <p:nvPr/>
        </p:nvGrpSpPr>
        <p:grpSpPr>
          <a:xfrm>
            <a:off x="1274247" y="1689573"/>
            <a:ext cx="450470" cy="449325"/>
            <a:chOff x="-20946600" y="3317850"/>
            <a:chExt cx="304825" cy="304050"/>
          </a:xfrm>
        </p:grpSpPr>
        <p:sp>
          <p:nvSpPr>
            <p:cNvPr id="8546" name="Google Shape;8546;p7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77"/>
          <p:cNvGrpSpPr/>
          <p:nvPr/>
        </p:nvGrpSpPr>
        <p:grpSpPr>
          <a:xfrm>
            <a:off x="1300422" y="2797442"/>
            <a:ext cx="398119" cy="448143"/>
            <a:chOff x="-20930075" y="4066100"/>
            <a:chExt cx="269400" cy="303250"/>
          </a:xfrm>
        </p:grpSpPr>
        <p:sp>
          <p:nvSpPr>
            <p:cNvPr id="8550" name="Google Shape;8550;p7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77"/>
          <p:cNvGrpSpPr/>
          <p:nvPr/>
        </p:nvGrpSpPr>
        <p:grpSpPr>
          <a:xfrm>
            <a:off x="4042667" y="2797422"/>
            <a:ext cx="450470" cy="448180"/>
            <a:chOff x="-19020075" y="4084200"/>
            <a:chExt cx="304825" cy="303275"/>
          </a:xfrm>
        </p:grpSpPr>
        <p:sp>
          <p:nvSpPr>
            <p:cNvPr id="8553" name="Google Shape;8553;p7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77"/>
          <p:cNvGrpSpPr/>
          <p:nvPr/>
        </p:nvGrpSpPr>
        <p:grpSpPr>
          <a:xfrm>
            <a:off x="6859931" y="1689001"/>
            <a:ext cx="396937" cy="450470"/>
            <a:chOff x="-17149475" y="3309200"/>
            <a:chExt cx="268600" cy="304825"/>
          </a:xfrm>
        </p:grpSpPr>
        <p:sp>
          <p:nvSpPr>
            <p:cNvPr id="8563" name="Google Shape;8563;p7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77"/>
          <p:cNvGrpSpPr/>
          <p:nvPr/>
        </p:nvGrpSpPr>
        <p:grpSpPr>
          <a:xfrm>
            <a:off x="6833737" y="2258120"/>
            <a:ext cx="449325" cy="420249"/>
            <a:chOff x="-17168375" y="3692750"/>
            <a:chExt cx="304050" cy="284375"/>
          </a:xfrm>
        </p:grpSpPr>
        <p:sp>
          <p:nvSpPr>
            <p:cNvPr id="8566" name="Google Shape;8566;p7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7"/>
          <p:cNvGrpSpPr/>
          <p:nvPr/>
        </p:nvGrpSpPr>
        <p:grpSpPr>
          <a:xfrm>
            <a:off x="6830246" y="2796852"/>
            <a:ext cx="456308" cy="449325"/>
            <a:chOff x="-17170750" y="4058800"/>
            <a:chExt cx="308775" cy="304050"/>
          </a:xfrm>
        </p:grpSpPr>
        <p:sp>
          <p:nvSpPr>
            <p:cNvPr id="8574" name="Google Shape;8574;p7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77"/>
          <p:cNvGrpSpPr/>
          <p:nvPr/>
        </p:nvGrpSpPr>
        <p:grpSpPr>
          <a:xfrm>
            <a:off x="5692143" y="3343358"/>
            <a:ext cx="450470" cy="446998"/>
            <a:chOff x="-15688425" y="3707725"/>
            <a:chExt cx="304825" cy="302475"/>
          </a:xfrm>
        </p:grpSpPr>
        <p:sp>
          <p:nvSpPr>
            <p:cNvPr id="8592" name="Google Shape;8592;p7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77"/>
          <p:cNvGrpSpPr/>
          <p:nvPr/>
        </p:nvGrpSpPr>
        <p:grpSpPr>
          <a:xfrm>
            <a:off x="1836300" y="1690441"/>
            <a:ext cx="451653" cy="447589"/>
            <a:chOff x="-20572500" y="3319025"/>
            <a:chExt cx="305625" cy="302875"/>
          </a:xfrm>
        </p:grpSpPr>
        <p:sp>
          <p:nvSpPr>
            <p:cNvPr id="8599" name="Google Shape;8599;p7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77"/>
          <p:cNvGrpSpPr/>
          <p:nvPr/>
        </p:nvGrpSpPr>
        <p:grpSpPr>
          <a:xfrm>
            <a:off x="1837463" y="2305410"/>
            <a:ext cx="449325" cy="325670"/>
            <a:chOff x="-20571700" y="3722875"/>
            <a:chExt cx="304050" cy="220375"/>
          </a:xfrm>
        </p:grpSpPr>
        <p:sp>
          <p:nvSpPr>
            <p:cNvPr id="8602" name="Google Shape;8602;p7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77"/>
          <p:cNvGrpSpPr/>
          <p:nvPr/>
        </p:nvGrpSpPr>
        <p:grpSpPr>
          <a:xfrm>
            <a:off x="1836891" y="2796278"/>
            <a:ext cx="450470" cy="450470"/>
            <a:chOff x="-20571700" y="4066875"/>
            <a:chExt cx="304825" cy="304825"/>
          </a:xfrm>
        </p:grpSpPr>
        <p:sp>
          <p:nvSpPr>
            <p:cNvPr id="8610" name="Google Shape;8610;p7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77"/>
          <p:cNvGrpSpPr/>
          <p:nvPr/>
        </p:nvGrpSpPr>
        <p:grpSpPr>
          <a:xfrm>
            <a:off x="4603593" y="1688259"/>
            <a:ext cx="453980" cy="451948"/>
            <a:chOff x="-18645175" y="3334200"/>
            <a:chExt cx="307200" cy="305825"/>
          </a:xfrm>
        </p:grpSpPr>
        <p:sp>
          <p:nvSpPr>
            <p:cNvPr id="8617" name="Google Shape;8617;p7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77"/>
          <p:cNvGrpSpPr/>
          <p:nvPr/>
        </p:nvGrpSpPr>
        <p:grpSpPr>
          <a:xfrm>
            <a:off x="4604184" y="2242989"/>
            <a:ext cx="452798" cy="450507"/>
            <a:chOff x="-18645175" y="3708500"/>
            <a:chExt cx="306400" cy="304850"/>
          </a:xfrm>
        </p:grpSpPr>
        <p:sp>
          <p:nvSpPr>
            <p:cNvPr id="8623" name="Google Shape;8623;p7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77"/>
          <p:cNvGrpSpPr/>
          <p:nvPr/>
        </p:nvGrpSpPr>
        <p:grpSpPr>
          <a:xfrm>
            <a:off x="4601857" y="2795630"/>
            <a:ext cx="457453" cy="451763"/>
            <a:chOff x="-18647525" y="4082625"/>
            <a:chExt cx="309550" cy="305700"/>
          </a:xfrm>
        </p:grpSpPr>
        <p:sp>
          <p:nvSpPr>
            <p:cNvPr id="8631" name="Google Shape;8631;p7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77"/>
          <p:cNvGrpSpPr/>
          <p:nvPr/>
        </p:nvGrpSpPr>
        <p:grpSpPr>
          <a:xfrm>
            <a:off x="7412241" y="1689592"/>
            <a:ext cx="395755" cy="449288"/>
            <a:chOff x="-16775350" y="3309200"/>
            <a:chExt cx="267800" cy="304025"/>
          </a:xfrm>
        </p:grpSpPr>
        <p:sp>
          <p:nvSpPr>
            <p:cNvPr id="8636" name="Google Shape;8636;p7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77"/>
          <p:cNvGrpSpPr/>
          <p:nvPr/>
        </p:nvGrpSpPr>
        <p:grpSpPr>
          <a:xfrm>
            <a:off x="7412241" y="2241827"/>
            <a:ext cx="395755" cy="452835"/>
            <a:chOff x="-16775350" y="3683300"/>
            <a:chExt cx="267800" cy="306425"/>
          </a:xfrm>
        </p:grpSpPr>
        <p:sp>
          <p:nvSpPr>
            <p:cNvPr id="8640" name="Google Shape;8640;p7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77"/>
          <p:cNvGrpSpPr/>
          <p:nvPr/>
        </p:nvGrpSpPr>
        <p:grpSpPr>
          <a:xfrm>
            <a:off x="7384292" y="2796870"/>
            <a:ext cx="451653" cy="449288"/>
            <a:chOff x="-16794250" y="4058225"/>
            <a:chExt cx="305625" cy="304025"/>
          </a:xfrm>
        </p:grpSpPr>
        <p:sp>
          <p:nvSpPr>
            <p:cNvPr id="8644" name="Google Shape;8644;p7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3" name="Google Shape;8653;p77"/>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4" name="Google Shape;8654;p77"/>
          <p:cNvGrpSpPr/>
          <p:nvPr/>
        </p:nvGrpSpPr>
        <p:grpSpPr>
          <a:xfrm>
            <a:off x="2385709" y="1689573"/>
            <a:ext cx="457453" cy="449325"/>
            <a:chOff x="-20199150" y="3317850"/>
            <a:chExt cx="309550" cy="304050"/>
          </a:xfrm>
        </p:grpSpPr>
        <p:sp>
          <p:nvSpPr>
            <p:cNvPr id="8655" name="Google Shape;8655;p7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77"/>
          <p:cNvGrpSpPr/>
          <p:nvPr/>
        </p:nvGrpSpPr>
        <p:grpSpPr>
          <a:xfrm>
            <a:off x="2388036" y="2242861"/>
            <a:ext cx="452798" cy="450766"/>
            <a:chOff x="-20199150" y="3693150"/>
            <a:chExt cx="306400" cy="305025"/>
          </a:xfrm>
        </p:grpSpPr>
        <p:sp>
          <p:nvSpPr>
            <p:cNvPr id="8663" name="Google Shape;8663;p7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77"/>
          <p:cNvGrpSpPr/>
          <p:nvPr/>
        </p:nvGrpSpPr>
        <p:grpSpPr>
          <a:xfrm>
            <a:off x="2388609" y="2795687"/>
            <a:ext cx="451653" cy="451653"/>
            <a:chOff x="-20197575" y="4066875"/>
            <a:chExt cx="305625" cy="305625"/>
          </a:xfrm>
        </p:grpSpPr>
        <p:sp>
          <p:nvSpPr>
            <p:cNvPr id="8670" name="Google Shape;8670;p7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77"/>
          <p:cNvGrpSpPr/>
          <p:nvPr/>
        </p:nvGrpSpPr>
        <p:grpSpPr>
          <a:xfrm>
            <a:off x="5170827" y="1687520"/>
            <a:ext cx="449325" cy="453426"/>
            <a:chOff x="-18271050" y="3333200"/>
            <a:chExt cx="304050" cy="306825"/>
          </a:xfrm>
        </p:grpSpPr>
        <p:sp>
          <p:nvSpPr>
            <p:cNvPr id="8679" name="Google Shape;8679;p7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77"/>
          <p:cNvGrpSpPr/>
          <p:nvPr/>
        </p:nvGrpSpPr>
        <p:grpSpPr>
          <a:xfrm>
            <a:off x="5171399" y="2244171"/>
            <a:ext cx="448180" cy="448143"/>
            <a:chOff x="-18270275" y="3710875"/>
            <a:chExt cx="303275" cy="303250"/>
          </a:xfrm>
        </p:grpSpPr>
        <p:sp>
          <p:nvSpPr>
            <p:cNvPr id="8685" name="Google Shape;8685;p7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77"/>
          <p:cNvGrpSpPr/>
          <p:nvPr/>
        </p:nvGrpSpPr>
        <p:grpSpPr>
          <a:xfrm>
            <a:off x="5224951" y="2797422"/>
            <a:ext cx="341076" cy="448180"/>
            <a:chOff x="-18234025" y="4084200"/>
            <a:chExt cx="230800" cy="303275"/>
          </a:xfrm>
        </p:grpSpPr>
        <p:sp>
          <p:nvSpPr>
            <p:cNvPr id="8692" name="Google Shape;8692;p7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77"/>
          <p:cNvGrpSpPr/>
          <p:nvPr/>
        </p:nvGrpSpPr>
        <p:grpSpPr>
          <a:xfrm>
            <a:off x="2337506" y="3341641"/>
            <a:ext cx="449325" cy="450470"/>
            <a:chOff x="-16419350" y="3308400"/>
            <a:chExt cx="304050" cy="304825"/>
          </a:xfrm>
        </p:grpSpPr>
        <p:sp>
          <p:nvSpPr>
            <p:cNvPr id="8696" name="Google Shape;8696;p7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77"/>
          <p:cNvGrpSpPr/>
          <p:nvPr/>
        </p:nvGrpSpPr>
        <p:grpSpPr>
          <a:xfrm>
            <a:off x="4609062" y="3340423"/>
            <a:ext cx="395755" cy="452872"/>
            <a:chOff x="-16401225" y="3683275"/>
            <a:chExt cx="267800" cy="306450"/>
          </a:xfrm>
        </p:grpSpPr>
        <p:sp>
          <p:nvSpPr>
            <p:cNvPr id="8704" name="Google Shape;8704;p7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77"/>
          <p:cNvGrpSpPr/>
          <p:nvPr/>
        </p:nvGrpSpPr>
        <p:grpSpPr>
          <a:xfrm>
            <a:off x="7974511" y="2797062"/>
            <a:ext cx="450470" cy="448180"/>
            <a:chOff x="-16419350" y="4058200"/>
            <a:chExt cx="304825" cy="303275"/>
          </a:xfrm>
        </p:grpSpPr>
        <p:sp>
          <p:nvSpPr>
            <p:cNvPr id="8712" name="Google Shape;8712;p7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77"/>
          <p:cNvGrpSpPr/>
          <p:nvPr/>
        </p:nvGrpSpPr>
        <p:grpSpPr>
          <a:xfrm>
            <a:off x="4001398" y="3343080"/>
            <a:ext cx="450507" cy="447589"/>
            <a:chOff x="-15296200" y="3326900"/>
            <a:chExt cx="304850" cy="302875"/>
          </a:xfrm>
        </p:grpSpPr>
        <p:sp>
          <p:nvSpPr>
            <p:cNvPr id="8720" name="Google Shape;8720;p7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77"/>
          <p:cNvGrpSpPr/>
          <p:nvPr/>
        </p:nvGrpSpPr>
        <p:grpSpPr>
          <a:xfrm>
            <a:off x="2917051" y="1706881"/>
            <a:ext cx="486566" cy="414708"/>
            <a:chOff x="-19835275" y="3330250"/>
            <a:chExt cx="329250" cy="280625"/>
          </a:xfrm>
        </p:grpSpPr>
        <p:sp>
          <p:nvSpPr>
            <p:cNvPr id="8726" name="Google Shape;8726;p7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77"/>
          <p:cNvGrpSpPr/>
          <p:nvPr/>
        </p:nvGrpSpPr>
        <p:grpSpPr>
          <a:xfrm>
            <a:off x="2935080" y="2243470"/>
            <a:ext cx="450507" cy="449547"/>
            <a:chOff x="-19822675" y="3692750"/>
            <a:chExt cx="304850" cy="304200"/>
          </a:xfrm>
        </p:grpSpPr>
        <p:sp>
          <p:nvSpPr>
            <p:cNvPr id="8730" name="Google Shape;8730;p7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77"/>
          <p:cNvGrpSpPr/>
          <p:nvPr/>
        </p:nvGrpSpPr>
        <p:grpSpPr>
          <a:xfrm>
            <a:off x="2935672" y="2796278"/>
            <a:ext cx="449325" cy="450470"/>
            <a:chOff x="-19822675" y="4066875"/>
            <a:chExt cx="304050" cy="304825"/>
          </a:xfrm>
        </p:grpSpPr>
        <p:sp>
          <p:nvSpPr>
            <p:cNvPr id="8736" name="Google Shape;8736;p7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77"/>
          <p:cNvGrpSpPr/>
          <p:nvPr/>
        </p:nvGrpSpPr>
        <p:grpSpPr>
          <a:xfrm>
            <a:off x="5744740" y="1689571"/>
            <a:ext cx="399302" cy="449325"/>
            <a:chOff x="-17878825" y="3334400"/>
            <a:chExt cx="270200" cy="304050"/>
          </a:xfrm>
        </p:grpSpPr>
        <p:sp>
          <p:nvSpPr>
            <p:cNvPr id="8743" name="Google Shape;8743;p7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77"/>
          <p:cNvGrpSpPr/>
          <p:nvPr/>
        </p:nvGrpSpPr>
        <p:grpSpPr>
          <a:xfrm>
            <a:off x="5718565" y="2242416"/>
            <a:ext cx="451653" cy="451653"/>
            <a:chOff x="-17896150" y="3709300"/>
            <a:chExt cx="305625" cy="305625"/>
          </a:xfrm>
        </p:grpSpPr>
        <p:sp>
          <p:nvSpPr>
            <p:cNvPr id="8751" name="Google Shape;8751;p7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77"/>
          <p:cNvGrpSpPr/>
          <p:nvPr/>
        </p:nvGrpSpPr>
        <p:grpSpPr>
          <a:xfrm>
            <a:off x="5746495" y="2795686"/>
            <a:ext cx="395792" cy="451653"/>
            <a:chOff x="-17878025" y="4082625"/>
            <a:chExt cx="267825" cy="305625"/>
          </a:xfrm>
        </p:grpSpPr>
        <p:sp>
          <p:nvSpPr>
            <p:cNvPr id="8756" name="Google Shape;8756;p7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77"/>
          <p:cNvGrpSpPr/>
          <p:nvPr/>
        </p:nvGrpSpPr>
        <p:grpSpPr>
          <a:xfrm>
            <a:off x="2890388" y="3355015"/>
            <a:ext cx="450507" cy="423722"/>
            <a:chOff x="-16044450" y="3317850"/>
            <a:chExt cx="304850" cy="286725"/>
          </a:xfrm>
        </p:grpSpPr>
        <p:sp>
          <p:nvSpPr>
            <p:cNvPr id="8764" name="Google Shape;8764;p7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8" name="Google Shape;8768;p77"/>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9" name="Google Shape;8769;p77"/>
          <p:cNvGrpSpPr/>
          <p:nvPr/>
        </p:nvGrpSpPr>
        <p:grpSpPr>
          <a:xfrm>
            <a:off x="8012905" y="2243724"/>
            <a:ext cx="373662" cy="449030"/>
            <a:chOff x="-16018450" y="4058400"/>
            <a:chExt cx="252850" cy="303850"/>
          </a:xfrm>
        </p:grpSpPr>
        <p:sp>
          <p:nvSpPr>
            <p:cNvPr id="8770" name="Google Shape;8770;p7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4" name="Google Shape;8774;p77"/>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79"/>
        <p:cNvGrpSpPr/>
        <p:nvPr/>
      </p:nvGrpSpPr>
      <p:grpSpPr>
        <a:xfrm>
          <a:off x="0" y="0"/>
          <a:ext cx="0" cy="0"/>
          <a:chOff x="0" y="0"/>
          <a:chExt cx="0" cy="0"/>
        </a:xfrm>
      </p:grpSpPr>
      <p:grpSp>
        <p:nvGrpSpPr>
          <p:cNvPr id="8780" name="Google Shape;8780;p78"/>
          <p:cNvGrpSpPr/>
          <p:nvPr/>
        </p:nvGrpSpPr>
        <p:grpSpPr>
          <a:xfrm>
            <a:off x="829817" y="1689241"/>
            <a:ext cx="442337" cy="419623"/>
            <a:chOff x="-6696925" y="3272575"/>
            <a:chExt cx="307200" cy="291425"/>
          </a:xfrm>
        </p:grpSpPr>
        <p:sp>
          <p:nvSpPr>
            <p:cNvPr id="8781" name="Google Shape;8781;p7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78"/>
          <p:cNvGrpSpPr/>
          <p:nvPr/>
        </p:nvGrpSpPr>
        <p:grpSpPr>
          <a:xfrm>
            <a:off x="829799" y="2204636"/>
            <a:ext cx="442373" cy="420775"/>
            <a:chOff x="-6690625" y="3631325"/>
            <a:chExt cx="307225" cy="292225"/>
          </a:xfrm>
        </p:grpSpPr>
        <p:sp>
          <p:nvSpPr>
            <p:cNvPr id="8784" name="Google Shape;8784;p7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78"/>
          <p:cNvGrpSpPr/>
          <p:nvPr/>
        </p:nvGrpSpPr>
        <p:grpSpPr>
          <a:xfrm>
            <a:off x="851921" y="2756972"/>
            <a:ext cx="421927" cy="419371"/>
            <a:chOff x="-6689825" y="3992050"/>
            <a:chExt cx="293025" cy="291250"/>
          </a:xfrm>
        </p:grpSpPr>
        <p:sp>
          <p:nvSpPr>
            <p:cNvPr id="8790" name="Google Shape;8790;p7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2" name="Google Shape;8802;p78"/>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3" name="Google Shape;8803;p78"/>
          <p:cNvGrpSpPr/>
          <p:nvPr/>
        </p:nvGrpSpPr>
        <p:grpSpPr>
          <a:xfrm>
            <a:off x="3535232" y="2205192"/>
            <a:ext cx="423043" cy="419659"/>
            <a:chOff x="-4837325" y="3612425"/>
            <a:chExt cx="293800" cy="291450"/>
          </a:xfrm>
        </p:grpSpPr>
        <p:sp>
          <p:nvSpPr>
            <p:cNvPr id="8804" name="Google Shape;8804;p7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8"/>
          <p:cNvGrpSpPr/>
          <p:nvPr/>
        </p:nvGrpSpPr>
        <p:grpSpPr>
          <a:xfrm>
            <a:off x="3548265" y="2756826"/>
            <a:ext cx="420775" cy="419659"/>
            <a:chOff x="-4837325" y="3971575"/>
            <a:chExt cx="292225" cy="291450"/>
          </a:xfrm>
        </p:grpSpPr>
        <p:sp>
          <p:nvSpPr>
            <p:cNvPr id="8808" name="Google Shape;8808;p7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78"/>
          <p:cNvGrpSpPr/>
          <p:nvPr/>
        </p:nvGrpSpPr>
        <p:grpSpPr>
          <a:xfrm>
            <a:off x="6240279" y="1714185"/>
            <a:ext cx="430998" cy="369730"/>
            <a:chOff x="-3037625" y="3254850"/>
            <a:chExt cx="299325" cy="256775"/>
          </a:xfrm>
        </p:grpSpPr>
        <p:sp>
          <p:nvSpPr>
            <p:cNvPr id="8815" name="Google Shape;8815;p7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78"/>
          <p:cNvGrpSpPr/>
          <p:nvPr/>
        </p:nvGrpSpPr>
        <p:grpSpPr>
          <a:xfrm>
            <a:off x="6244239" y="2204615"/>
            <a:ext cx="423079" cy="420811"/>
            <a:chOff x="-3031325" y="3597450"/>
            <a:chExt cx="293825" cy="292250"/>
          </a:xfrm>
        </p:grpSpPr>
        <p:sp>
          <p:nvSpPr>
            <p:cNvPr id="8820" name="Google Shape;8820;p7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78"/>
          <p:cNvGrpSpPr/>
          <p:nvPr/>
        </p:nvGrpSpPr>
        <p:grpSpPr>
          <a:xfrm>
            <a:off x="6256714" y="2781214"/>
            <a:ext cx="421927" cy="370882"/>
            <a:chOff x="-3030525" y="3973150"/>
            <a:chExt cx="293025" cy="257575"/>
          </a:xfrm>
        </p:grpSpPr>
        <p:sp>
          <p:nvSpPr>
            <p:cNvPr id="8825" name="Google Shape;8825;p7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78"/>
          <p:cNvGrpSpPr/>
          <p:nvPr/>
        </p:nvGrpSpPr>
        <p:grpSpPr>
          <a:xfrm>
            <a:off x="1358307" y="3369426"/>
            <a:ext cx="421927" cy="297195"/>
            <a:chOff x="-1199300" y="3279250"/>
            <a:chExt cx="293025" cy="206400"/>
          </a:xfrm>
        </p:grpSpPr>
        <p:sp>
          <p:nvSpPr>
            <p:cNvPr id="8828" name="Google Shape;8828;p7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78"/>
          <p:cNvGrpSpPr/>
          <p:nvPr/>
        </p:nvGrpSpPr>
        <p:grpSpPr>
          <a:xfrm>
            <a:off x="1365393" y="1688773"/>
            <a:ext cx="444605" cy="420559"/>
            <a:chOff x="-6338550" y="3272950"/>
            <a:chExt cx="308775" cy="292075"/>
          </a:xfrm>
        </p:grpSpPr>
        <p:sp>
          <p:nvSpPr>
            <p:cNvPr id="8833" name="Google Shape;8833;p7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78"/>
          <p:cNvGrpSpPr/>
          <p:nvPr/>
        </p:nvGrpSpPr>
        <p:grpSpPr>
          <a:xfrm>
            <a:off x="1376732" y="2205194"/>
            <a:ext cx="421927" cy="419659"/>
            <a:chOff x="-6329100" y="3632100"/>
            <a:chExt cx="293025" cy="291450"/>
          </a:xfrm>
        </p:grpSpPr>
        <p:sp>
          <p:nvSpPr>
            <p:cNvPr id="8837" name="Google Shape;8837;p7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78"/>
          <p:cNvGrpSpPr/>
          <p:nvPr/>
        </p:nvGrpSpPr>
        <p:grpSpPr>
          <a:xfrm>
            <a:off x="1389783" y="2756828"/>
            <a:ext cx="419623" cy="419659"/>
            <a:chOff x="-6329875" y="3992050"/>
            <a:chExt cx="291425" cy="291450"/>
          </a:xfrm>
        </p:grpSpPr>
        <p:sp>
          <p:nvSpPr>
            <p:cNvPr id="8841" name="Google Shape;8841;p7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78"/>
          <p:cNvGrpSpPr/>
          <p:nvPr/>
        </p:nvGrpSpPr>
        <p:grpSpPr>
          <a:xfrm>
            <a:off x="4075920" y="1687530"/>
            <a:ext cx="423079" cy="423043"/>
            <a:chOff x="-4478975" y="3251700"/>
            <a:chExt cx="293825" cy="293800"/>
          </a:xfrm>
        </p:grpSpPr>
        <p:sp>
          <p:nvSpPr>
            <p:cNvPr id="8846" name="Google Shape;8846;p7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78"/>
          <p:cNvGrpSpPr/>
          <p:nvPr/>
        </p:nvGrpSpPr>
        <p:grpSpPr>
          <a:xfrm>
            <a:off x="4075920" y="2205192"/>
            <a:ext cx="423079" cy="419659"/>
            <a:chOff x="-4475825" y="3612425"/>
            <a:chExt cx="293825" cy="291450"/>
          </a:xfrm>
        </p:grpSpPr>
        <p:sp>
          <p:nvSpPr>
            <p:cNvPr id="8850" name="Google Shape;8850;p7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78"/>
          <p:cNvGrpSpPr/>
          <p:nvPr/>
        </p:nvGrpSpPr>
        <p:grpSpPr>
          <a:xfrm>
            <a:off x="4084992" y="2756844"/>
            <a:ext cx="428730" cy="419623"/>
            <a:chOff x="-4480550" y="3970800"/>
            <a:chExt cx="297750" cy="291425"/>
          </a:xfrm>
        </p:grpSpPr>
        <p:sp>
          <p:nvSpPr>
            <p:cNvPr id="8854" name="Google Shape;8854;p7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78"/>
          <p:cNvGrpSpPr/>
          <p:nvPr/>
        </p:nvGrpSpPr>
        <p:grpSpPr>
          <a:xfrm>
            <a:off x="6788826" y="1689221"/>
            <a:ext cx="415123" cy="419659"/>
            <a:chOff x="-2668225" y="3239075"/>
            <a:chExt cx="288300" cy="291450"/>
          </a:xfrm>
        </p:grpSpPr>
        <p:sp>
          <p:nvSpPr>
            <p:cNvPr id="8857" name="Google Shape;8857;p7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78"/>
          <p:cNvGrpSpPr/>
          <p:nvPr/>
        </p:nvGrpSpPr>
        <p:grpSpPr>
          <a:xfrm>
            <a:off x="6785982" y="2205191"/>
            <a:ext cx="420811" cy="419659"/>
            <a:chOff x="-2671375" y="3597450"/>
            <a:chExt cx="292250" cy="291450"/>
          </a:xfrm>
        </p:grpSpPr>
        <p:sp>
          <p:nvSpPr>
            <p:cNvPr id="8863" name="Google Shape;8863;p7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8"/>
          <p:cNvGrpSpPr/>
          <p:nvPr/>
        </p:nvGrpSpPr>
        <p:grpSpPr>
          <a:xfrm>
            <a:off x="6796765" y="2755691"/>
            <a:ext cx="423043" cy="421927"/>
            <a:chOff x="-2670575" y="3956600"/>
            <a:chExt cx="293800" cy="293025"/>
          </a:xfrm>
        </p:grpSpPr>
        <p:sp>
          <p:nvSpPr>
            <p:cNvPr id="8866" name="Google Shape;8866;p7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78"/>
          <p:cNvGrpSpPr/>
          <p:nvPr/>
        </p:nvGrpSpPr>
        <p:grpSpPr>
          <a:xfrm>
            <a:off x="3054285" y="3311947"/>
            <a:ext cx="426462" cy="418363"/>
            <a:chOff x="-1183550" y="3586525"/>
            <a:chExt cx="296175" cy="290550"/>
          </a:xfrm>
        </p:grpSpPr>
        <p:sp>
          <p:nvSpPr>
            <p:cNvPr id="8871" name="Google Shape;8871;p7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8"/>
          <p:cNvGrpSpPr/>
          <p:nvPr/>
        </p:nvGrpSpPr>
        <p:grpSpPr>
          <a:xfrm>
            <a:off x="1917896" y="1689799"/>
            <a:ext cx="420811" cy="418507"/>
            <a:chOff x="-5971525" y="3273750"/>
            <a:chExt cx="292250" cy="290650"/>
          </a:xfrm>
        </p:grpSpPr>
        <p:sp>
          <p:nvSpPr>
            <p:cNvPr id="8881" name="Google Shape;8881;p7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78"/>
          <p:cNvGrpSpPr/>
          <p:nvPr/>
        </p:nvGrpSpPr>
        <p:grpSpPr>
          <a:xfrm>
            <a:off x="1912226" y="2203826"/>
            <a:ext cx="432150" cy="422395"/>
            <a:chOff x="-5974675" y="3632100"/>
            <a:chExt cx="300125" cy="293350"/>
          </a:xfrm>
        </p:grpSpPr>
        <p:sp>
          <p:nvSpPr>
            <p:cNvPr id="8884" name="Google Shape;8884;p7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8"/>
          <p:cNvGrpSpPr/>
          <p:nvPr/>
        </p:nvGrpSpPr>
        <p:grpSpPr>
          <a:xfrm>
            <a:off x="1942267" y="2755694"/>
            <a:ext cx="395865" cy="421927"/>
            <a:chOff x="-5971525" y="3990475"/>
            <a:chExt cx="274925" cy="293025"/>
          </a:xfrm>
        </p:grpSpPr>
        <p:sp>
          <p:nvSpPr>
            <p:cNvPr id="8888" name="Google Shape;8888;p7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78"/>
          <p:cNvGrpSpPr/>
          <p:nvPr/>
        </p:nvGrpSpPr>
        <p:grpSpPr>
          <a:xfrm>
            <a:off x="4615473" y="1689798"/>
            <a:ext cx="420775" cy="418507"/>
            <a:chOff x="-4118225" y="3253275"/>
            <a:chExt cx="292225" cy="290650"/>
          </a:xfrm>
        </p:grpSpPr>
        <p:sp>
          <p:nvSpPr>
            <p:cNvPr id="8893" name="Google Shape;8893;p7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78"/>
          <p:cNvGrpSpPr/>
          <p:nvPr/>
        </p:nvGrpSpPr>
        <p:grpSpPr>
          <a:xfrm>
            <a:off x="4665924" y="2204922"/>
            <a:ext cx="319874" cy="420199"/>
            <a:chOff x="-4082800" y="3612425"/>
            <a:chExt cx="222150" cy="291825"/>
          </a:xfrm>
        </p:grpSpPr>
        <p:sp>
          <p:nvSpPr>
            <p:cNvPr id="8896" name="Google Shape;8896;p7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78"/>
          <p:cNvGrpSpPr/>
          <p:nvPr/>
        </p:nvGrpSpPr>
        <p:grpSpPr>
          <a:xfrm>
            <a:off x="4627372" y="2769876"/>
            <a:ext cx="420775" cy="393561"/>
            <a:chOff x="-4118225" y="3990475"/>
            <a:chExt cx="292225" cy="273325"/>
          </a:xfrm>
        </p:grpSpPr>
        <p:sp>
          <p:nvSpPr>
            <p:cNvPr id="8900" name="Google Shape;8900;p7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78"/>
          <p:cNvGrpSpPr/>
          <p:nvPr/>
        </p:nvGrpSpPr>
        <p:grpSpPr>
          <a:xfrm>
            <a:off x="7338026" y="1688087"/>
            <a:ext cx="394713" cy="421927"/>
            <a:chOff x="-2312225" y="3238300"/>
            <a:chExt cx="274125" cy="293025"/>
          </a:xfrm>
        </p:grpSpPr>
        <p:sp>
          <p:nvSpPr>
            <p:cNvPr id="8905" name="Google Shape;8905;p7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78"/>
          <p:cNvGrpSpPr/>
          <p:nvPr/>
        </p:nvGrpSpPr>
        <p:grpSpPr>
          <a:xfrm>
            <a:off x="7335742" y="2756825"/>
            <a:ext cx="423079" cy="419659"/>
            <a:chOff x="-2310650" y="3958175"/>
            <a:chExt cx="293825" cy="291450"/>
          </a:xfrm>
        </p:grpSpPr>
        <p:sp>
          <p:nvSpPr>
            <p:cNvPr id="8908" name="Google Shape;8908;p7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0" name="Google Shape;8910;p78"/>
          <p:cNvGrpSpPr/>
          <p:nvPr/>
        </p:nvGrpSpPr>
        <p:grpSpPr>
          <a:xfrm>
            <a:off x="4702603" y="3308459"/>
            <a:ext cx="424159" cy="419659"/>
            <a:chOff x="-1182750" y="3962900"/>
            <a:chExt cx="294575" cy="291450"/>
          </a:xfrm>
        </p:grpSpPr>
        <p:sp>
          <p:nvSpPr>
            <p:cNvPr id="8911" name="Google Shape;8911;p7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78"/>
          <p:cNvGrpSpPr/>
          <p:nvPr/>
        </p:nvGrpSpPr>
        <p:grpSpPr>
          <a:xfrm>
            <a:off x="2455739" y="1689223"/>
            <a:ext cx="424195" cy="419659"/>
            <a:chOff x="-5611575" y="3272950"/>
            <a:chExt cx="294600" cy="291450"/>
          </a:xfrm>
        </p:grpSpPr>
        <p:sp>
          <p:nvSpPr>
            <p:cNvPr id="8919" name="Google Shape;8919;p7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78"/>
          <p:cNvGrpSpPr/>
          <p:nvPr/>
        </p:nvGrpSpPr>
        <p:grpSpPr>
          <a:xfrm>
            <a:off x="2455739" y="2205770"/>
            <a:ext cx="424195" cy="418507"/>
            <a:chOff x="-5613150" y="3632900"/>
            <a:chExt cx="294600" cy="290650"/>
          </a:xfrm>
        </p:grpSpPr>
        <p:sp>
          <p:nvSpPr>
            <p:cNvPr id="8925" name="Google Shape;8925;p7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78"/>
          <p:cNvGrpSpPr/>
          <p:nvPr/>
        </p:nvGrpSpPr>
        <p:grpSpPr>
          <a:xfrm>
            <a:off x="7324977" y="2153586"/>
            <a:ext cx="420811" cy="522864"/>
            <a:chOff x="-2310650" y="3525775"/>
            <a:chExt cx="292250" cy="363125"/>
          </a:xfrm>
        </p:grpSpPr>
        <p:sp>
          <p:nvSpPr>
            <p:cNvPr id="8928" name="Google Shape;8928;p7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78"/>
          <p:cNvGrpSpPr/>
          <p:nvPr/>
        </p:nvGrpSpPr>
        <p:grpSpPr>
          <a:xfrm>
            <a:off x="2467638" y="2756270"/>
            <a:ext cx="424195" cy="420775"/>
            <a:chOff x="-5613150" y="3991275"/>
            <a:chExt cx="294600" cy="292225"/>
          </a:xfrm>
        </p:grpSpPr>
        <p:sp>
          <p:nvSpPr>
            <p:cNvPr id="8933" name="Google Shape;8933;p7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78"/>
          <p:cNvGrpSpPr/>
          <p:nvPr/>
        </p:nvGrpSpPr>
        <p:grpSpPr>
          <a:xfrm>
            <a:off x="5139126" y="1689438"/>
            <a:ext cx="434634" cy="419227"/>
            <a:chOff x="-3768700" y="3253275"/>
            <a:chExt cx="301850" cy="291150"/>
          </a:xfrm>
        </p:grpSpPr>
        <p:sp>
          <p:nvSpPr>
            <p:cNvPr id="8943" name="Google Shape;8943;p7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6" name="Google Shape;8946;p78"/>
          <p:cNvGrpSpPr/>
          <p:nvPr/>
        </p:nvGrpSpPr>
        <p:grpSpPr>
          <a:xfrm>
            <a:off x="5143209" y="2217090"/>
            <a:ext cx="426462" cy="395865"/>
            <a:chOff x="-3808700" y="3628950"/>
            <a:chExt cx="296175" cy="274925"/>
          </a:xfrm>
        </p:grpSpPr>
        <p:sp>
          <p:nvSpPr>
            <p:cNvPr id="8947" name="Google Shape;8947;p7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78"/>
          <p:cNvGrpSpPr/>
          <p:nvPr/>
        </p:nvGrpSpPr>
        <p:grpSpPr>
          <a:xfrm>
            <a:off x="5208420" y="2756412"/>
            <a:ext cx="419443" cy="420487"/>
            <a:chOff x="-3771675" y="3971775"/>
            <a:chExt cx="291300" cy="292025"/>
          </a:xfrm>
        </p:grpSpPr>
        <p:sp>
          <p:nvSpPr>
            <p:cNvPr id="8951" name="Google Shape;8951;p7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78"/>
          <p:cNvGrpSpPr/>
          <p:nvPr/>
        </p:nvGrpSpPr>
        <p:grpSpPr>
          <a:xfrm>
            <a:off x="7869864" y="1716461"/>
            <a:ext cx="420271" cy="320774"/>
            <a:chOff x="-1951475" y="3273100"/>
            <a:chExt cx="291875" cy="222775"/>
          </a:xfrm>
        </p:grpSpPr>
        <p:sp>
          <p:nvSpPr>
            <p:cNvPr id="8957" name="Google Shape;8957;p7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78"/>
          <p:cNvGrpSpPr/>
          <p:nvPr/>
        </p:nvGrpSpPr>
        <p:grpSpPr>
          <a:xfrm>
            <a:off x="7867344" y="2205191"/>
            <a:ext cx="425310" cy="419659"/>
            <a:chOff x="-1951475" y="3597450"/>
            <a:chExt cx="295375" cy="291450"/>
          </a:xfrm>
        </p:grpSpPr>
        <p:sp>
          <p:nvSpPr>
            <p:cNvPr id="8961" name="Google Shape;8961;p7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78"/>
          <p:cNvGrpSpPr/>
          <p:nvPr/>
        </p:nvGrpSpPr>
        <p:grpSpPr>
          <a:xfrm>
            <a:off x="7869595" y="2756825"/>
            <a:ext cx="444605" cy="419659"/>
            <a:chOff x="-1960150" y="3956600"/>
            <a:chExt cx="308775" cy="291450"/>
          </a:xfrm>
        </p:grpSpPr>
        <p:sp>
          <p:nvSpPr>
            <p:cNvPr id="8966" name="Google Shape;8966;p7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78"/>
          <p:cNvGrpSpPr/>
          <p:nvPr/>
        </p:nvGrpSpPr>
        <p:grpSpPr>
          <a:xfrm>
            <a:off x="1923633" y="3307636"/>
            <a:ext cx="420775" cy="420775"/>
            <a:chOff x="-804700" y="3226500"/>
            <a:chExt cx="292225" cy="292225"/>
          </a:xfrm>
        </p:grpSpPr>
        <p:sp>
          <p:nvSpPr>
            <p:cNvPr id="8969" name="Google Shape;8969;p7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78"/>
          <p:cNvGrpSpPr/>
          <p:nvPr/>
        </p:nvGrpSpPr>
        <p:grpSpPr>
          <a:xfrm>
            <a:off x="3003724" y="1688647"/>
            <a:ext cx="420775" cy="420811"/>
            <a:chOff x="-5251625" y="3272950"/>
            <a:chExt cx="292225" cy="292250"/>
          </a:xfrm>
        </p:grpSpPr>
        <p:sp>
          <p:nvSpPr>
            <p:cNvPr id="8977" name="Google Shape;8977;p7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78"/>
          <p:cNvGrpSpPr/>
          <p:nvPr/>
        </p:nvGrpSpPr>
        <p:grpSpPr>
          <a:xfrm>
            <a:off x="3000322" y="2204348"/>
            <a:ext cx="427578" cy="421351"/>
            <a:chOff x="-5254775" y="3631325"/>
            <a:chExt cx="296950" cy="292625"/>
          </a:xfrm>
        </p:grpSpPr>
        <p:sp>
          <p:nvSpPr>
            <p:cNvPr id="8981" name="Google Shape;8981;p7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78"/>
          <p:cNvGrpSpPr/>
          <p:nvPr/>
        </p:nvGrpSpPr>
        <p:grpSpPr>
          <a:xfrm>
            <a:off x="3016181" y="2756270"/>
            <a:ext cx="419659" cy="420775"/>
            <a:chOff x="-5251625" y="3991275"/>
            <a:chExt cx="291450" cy="292225"/>
          </a:xfrm>
        </p:grpSpPr>
        <p:sp>
          <p:nvSpPr>
            <p:cNvPr id="8989" name="Google Shape;8989;p7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78"/>
          <p:cNvGrpSpPr/>
          <p:nvPr/>
        </p:nvGrpSpPr>
        <p:grpSpPr>
          <a:xfrm>
            <a:off x="5756763" y="1689240"/>
            <a:ext cx="319874" cy="419623"/>
            <a:chOff x="-3365275" y="3253275"/>
            <a:chExt cx="222150" cy="291425"/>
          </a:xfrm>
        </p:grpSpPr>
        <p:sp>
          <p:nvSpPr>
            <p:cNvPr id="8995" name="Google Shape;8995;p7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78"/>
          <p:cNvGrpSpPr/>
          <p:nvPr/>
        </p:nvGrpSpPr>
        <p:grpSpPr>
          <a:xfrm>
            <a:off x="5730701" y="2204058"/>
            <a:ext cx="371998" cy="421927"/>
            <a:chOff x="-3383375" y="3611625"/>
            <a:chExt cx="258350" cy="293025"/>
          </a:xfrm>
        </p:grpSpPr>
        <p:sp>
          <p:nvSpPr>
            <p:cNvPr id="8998" name="Google Shape;8998;p7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78"/>
          <p:cNvGrpSpPr/>
          <p:nvPr/>
        </p:nvGrpSpPr>
        <p:grpSpPr>
          <a:xfrm>
            <a:off x="5793050" y="2756826"/>
            <a:ext cx="271097" cy="419659"/>
            <a:chOff x="-3347950" y="3971575"/>
            <a:chExt cx="188275" cy="291450"/>
          </a:xfrm>
        </p:grpSpPr>
        <p:sp>
          <p:nvSpPr>
            <p:cNvPr id="9001" name="Google Shape;9001;p7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78"/>
          <p:cNvGrpSpPr/>
          <p:nvPr/>
        </p:nvGrpSpPr>
        <p:grpSpPr>
          <a:xfrm>
            <a:off x="842909" y="3307061"/>
            <a:ext cx="371998" cy="421927"/>
            <a:chOff x="-1575775" y="3238300"/>
            <a:chExt cx="258350" cy="293025"/>
          </a:xfrm>
        </p:grpSpPr>
        <p:sp>
          <p:nvSpPr>
            <p:cNvPr id="9005" name="Google Shape;9005;p7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78"/>
          <p:cNvGrpSpPr/>
          <p:nvPr/>
        </p:nvGrpSpPr>
        <p:grpSpPr>
          <a:xfrm>
            <a:off x="2487807" y="3309051"/>
            <a:ext cx="423079" cy="424159"/>
            <a:chOff x="-1591550" y="3597475"/>
            <a:chExt cx="293825" cy="294575"/>
          </a:xfrm>
        </p:grpSpPr>
        <p:sp>
          <p:nvSpPr>
            <p:cNvPr id="9011" name="Google Shape;9011;p7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8"/>
          <p:cNvGrpSpPr/>
          <p:nvPr/>
        </p:nvGrpSpPr>
        <p:grpSpPr>
          <a:xfrm>
            <a:off x="4137277" y="3318663"/>
            <a:ext cx="421927" cy="399248"/>
            <a:chOff x="-1592325" y="3957400"/>
            <a:chExt cx="293025" cy="277275"/>
          </a:xfrm>
        </p:grpSpPr>
        <p:sp>
          <p:nvSpPr>
            <p:cNvPr id="9015" name="Google Shape;9015;p7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78"/>
          <p:cNvGrpSpPr/>
          <p:nvPr/>
        </p:nvGrpSpPr>
        <p:grpSpPr>
          <a:xfrm>
            <a:off x="3624147" y="3310744"/>
            <a:ext cx="369730" cy="420775"/>
            <a:chOff x="-778700" y="3612425"/>
            <a:chExt cx="256775" cy="292225"/>
          </a:xfrm>
        </p:grpSpPr>
        <p:sp>
          <p:nvSpPr>
            <p:cNvPr id="9020" name="Google Shape;9020;p7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8"/>
          <p:cNvGrpSpPr/>
          <p:nvPr/>
        </p:nvGrpSpPr>
        <p:grpSpPr>
          <a:xfrm>
            <a:off x="6095649" y="3828305"/>
            <a:ext cx="340731" cy="387641"/>
            <a:chOff x="7728464" y="1561258"/>
            <a:chExt cx="349719" cy="397866"/>
          </a:xfrm>
        </p:grpSpPr>
        <p:sp>
          <p:nvSpPr>
            <p:cNvPr id="9027" name="Google Shape;9027;p7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78"/>
          <p:cNvGrpSpPr/>
          <p:nvPr/>
        </p:nvGrpSpPr>
        <p:grpSpPr>
          <a:xfrm>
            <a:off x="4018617" y="3828305"/>
            <a:ext cx="387681" cy="387641"/>
            <a:chOff x="5611350" y="1561258"/>
            <a:chExt cx="397907" cy="397866"/>
          </a:xfrm>
        </p:grpSpPr>
        <p:sp>
          <p:nvSpPr>
            <p:cNvPr id="9030" name="Google Shape;9030;p7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78"/>
          <p:cNvGrpSpPr/>
          <p:nvPr/>
        </p:nvGrpSpPr>
        <p:grpSpPr>
          <a:xfrm>
            <a:off x="4537903" y="3925571"/>
            <a:ext cx="387610" cy="193109"/>
            <a:chOff x="6140660" y="1661097"/>
            <a:chExt cx="397835" cy="198202"/>
          </a:xfrm>
        </p:grpSpPr>
        <p:sp>
          <p:nvSpPr>
            <p:cNvPr id="9035" name="Google Shape;9035;p7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78"/>
          <p:cNvGrpSpPr/>
          <p:nvPr/>
        </p:nvGrpSpPr>
        <p:grpSpPr>
          <a:xfrm>
            <a:off x="5057118" y="3828305"/>
            <a:ext cx="387681" cy="387641"/>
            <a:chOff x="6669907" y="1561258"/>
            <a:chExt cx="397907" cy="397866"/>
          </a:xfrm>
        </p:grpSpPr>
        <p:sp>
          <p:nvSpPr>
            <p:cNvPr id="9040" name="Google Shape;9040;p7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78"/>
          <p:cNvGrpSpPr/>
          <p:nvPr/>
        </p:nvGrpSpPr>
        <p:grpSpPr>
          <a:xfrm>
            <a:off x="1942348" y="3885842"/>
            <a:ext cx="387681" cy="272572"/>
            <a:chOff x="3386036" y="1746339"/>
            <a:chExt cx="397907" cy="279762"/>
          </a:xfrm>
        </p:grpSpPr>
        <p:sp>
          <p:nvSpPr>
            <p:cNvPr id="9046" name="Google Shape;9046;p7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78"/>
          <p:cNvGrpSpPr/>
          <p:nvPr/>
        </p:nvGrpSpPr>
        <p:grpSpPr>
          <a:xfrm>
            <a:off x="2980045" y="3828288"/>
            <a:ext cx="387681" cy="387681"/>
            <a:chOff x="4417380" y="1687279"/>
            <a:chExt cx="397907" cy="397907"/>
          </a:xfrm>
        </p:grpSpPr>
        <p:sp>
          <p:nvSpPr>
            <p:cNvPr id="9049" name="Google Shape;9049;p7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78"/>
          <p:cNvGrpSpPr/>
          <p:nvPr/>
        </p:nvGrpSpPr>
        <p:grpSpPr>
          <a:xfrm>
            <a:off x="7926526" y="3308537"/>
            <a:ext cx="387661" cy="387661"/>
            <a:chOff x="2869999" y="1687279"/>
            <a:chExt cx="397887" cy="397887"/>
          </a:xfrm>
        </p:grpSpPr>
        <p:sp>
          <p:nvSpPr>
            <p:cNvPr id="9052" name="Google Shape;9052;p7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78"/>
          <p:cNvGrpSpPr/>
          <p:nvPr/>
        </p:nvGrpSpPr>
        <p:grpSpPr>
          <a:xfrm>
            <a:off x="2461634" y="3828664"/>
            <a:ext cx="386807" cy="386929"/>
            <a:chOff x="3902887" y="1687655"/>
            <a:chExt cx="397010" cy="397135"/>
          </a:xfrm>
        </p:grpSpPr>
        <p:sp>
          <p:nvSpPr>
            <p:cNvPr id="9055" name="Google Shape;9055;p7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78"/>
          <p:cNvGrpSpPr/>
          <p:nvPr/>
        </p:nvGrpSpPr>
        <p:grpSpPr>
          <a:xfrm>
            <a:off x="3499331" y="3828344"/>
            <a:ext cx="387681" cy="387681"/>
            <a:chOff x="4933458" y="1687279"/>
            <a:chExt cx="397907" cy="397907"/>
          </a:xfrm>
        </p:grpSpPr>
        <p:sp>
          <p:nvSpPr>
            <p:cNvPr id="9058" name="Google Shape;9058;p7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78"/>
          <p:cNvGrpSpPr/>
          <p:nvPr/>
        </p:nvGrpSpPr>
        <p:grpSpPr>
          <a:xfrm>
            <a:off x="5273586" y="3308775"/>
            <a:ext cx="387681" cy="387661"/>
            <a:chOff x="266768" y="1721375"/>
            <a:chExt cx="397907" cy="397887"/>
          </a:xfrm>
        </p:grpSpPr>
        <p:sp>
          <p:nvSpPr>
            <p:cNvPr id="9061" name="Google Shape;9061;p7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78"/>
          <p:cNvGrpSpPr/>
          <p:nvPr/>
        </p:nvGrpSpPr>
        <p:grpSpPr>
          <a:xfrm>
            <a:off x="7395588" y="3308924"/>
            <a:ext cx="387539" cy="386888"/>
            <a:chOff x="2408992" y="1722875"/>
            <a:chExt cx="397761" cy="397093"/>
          </a:xfrm>
        </p:grpSpPr>
        <p:sp>
          <p:nvSpPr>
            <p:cNvPr id="9064" name="Google Shape;9064;p7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78"/>
          <p:cNvGrpSpPr/>
          <p:nvPr/>
        </p:nvGrpSpPr>
        <p:grpSpPr>
          <a:xfrm>
            <a:off x="5576404" y="3828305"/>
            <a:ext cx="387641" cy="387641"/>
            <a:chOff x="7199196" y="1561258"/>
            <a:chExt cx="397866" cy="397866"/>
          </a:xfrm>
        </p:grpSpPr>
        <p:sp>
          <p:nvSpPr>
            <p:cNvPr id="9067" name="Google Shape;9067;p7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78"/>
          <p:cNvGrpSpPr/>
          <p:nvPr/>
        </p:nvGrpSpPr>
        <p:grpSpPr>
          <a:xfrm>
            <a:off x="6332282" y="3308537"/>
            <a:ext cx="387661" cy="387661"/>
            <a:chOff x="1379798" y="1723250"/>
            <a:chExt cx="397887" cy="397887"/>
          </a:xfrm>
        </p:grpSpPr>
        <p:sp>
          <p:nvSpPr>
            <p:cNvPr id="9071" name="Google Shape;9071;p7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78"/>
          <p:cNvGrpSpPr/>
          <p:nvPr/>
        </p:nvGrpSpPr>
        <p:grpSpPr>
          <a:xfrm>
            <a:off x="5801242" y="3308537"/>
            <a:ext cx="387641" cy="387661"/>
            <a:chOff x="864491" y="1723250"/>
            <a:chExt cx="397866" cy="397887"/>
          </a:xfrm>
        </p:grpSpPr>
        <p:sp>
          <p:nvSpPr>
            <p:cNvPr id="9076" name="Google Shape;9076;p7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9" name="Google Shape;9079;p78"/>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0" name="Google Shape;9080;p78"/>
          <p:cNvGrpSpPr/>
          <p:nvPr/>
        </p:nvGrpSpPr>
        <p:grpSpPr>
          <a:xfrm>
            <a:off x="6568070" y="3827060"/>
            <a:ext cx="388966" cy="388966"/>
            <a:chOff x="1190625" y="238125"/>
            <a:chExt cx="5235075" cy="5235075"/>
          </a:xfrm>
        </p:grpSpPr>
        <p:sp>
          <p:nvSpPr>
            <p:cNvPr id="9081" name="Google Shape;9081;p7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3" name="Google Shape;9083;p7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87"/>
        <p:cNvGrpSpPr/>
        <p:nvPr/>
      </p:nvGrpSpPr>
      <p:grpSpPr>
        <a:xfrm>
          <a:off x="0" y="0"/>
          <a:ext cx="0" cy="0"/>
          <a:chOff x="0" y="0"/>
          <a:chExt cx="0" cy="0"/>
        </a:xfrm>
      </p:grpSpPr>
      <p:pic>
        <p:nvPicPr>
          <p:cNvPr id="9088" name="Google Shape;9088;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38"/>
          <p:cNvSpPr txBox="1">
            <a:spLocks noGrp="1"/>
          </p:cNvSpPr>
          <p:nvPr>
            <p:ph type="title"/>
          </p:nvPr>
        </p:nvSpPr>
        <p:spPr>
          <a:xfrm>
            <a:off x="720000" y="1455900"/>
            <a:ext cx="4644000" cy="8157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INTRODUCTION</a:t>
            </a:r>
            <a:endParaRPr/>
          </a:p>
        </p:txBody>
      </p:sp>
      <p:sp>
        <p:nvSpPr>
          <p:cNvPr id="447" name="Google Shape;447;p38"/>
          <p:cNvSpPr txBox="1">
            <a:spLocks noGrp="1"/>
          </p:cNvSpPr>
          <p:nvPr>
            <p:ph type="subTitle" idx="1"/>
          </p:nvPr>
        </p:nvSpPr>
        <p:spPr>
          <a:xfrm>
            <a:off x="720000" y="2271600"/>
            <a:ext cx="4644000" cy="1416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Here you can give a brief description of the topic you want to talk about. For example, if you want to talk about Mercury, you could say that it’s the smallest planet in the entire Solar System</a:t>
            </a:r>
            <a:endParaRPr/>
          </a:p>
        </p:txBody>
      </p:sp>
      <p:grpSp>
        <p:nvGrpSpPr>
          <p:cNvPr id="448" name="Google Shape;448;p38"/>
          <p:cNvGrpSpPr/>
          <p:nvPr/>
        </p:nvGrpSpPr>
        <p:grpSpPr>
          <a:xfrm>
            <a:off x="5586218" y="1375799"/>
            <a:ext cx="3481584" cy="2782199"/>
            <a:chOff x="5247768" y="1375799"/>
            <a:chExt cx="3481584" cy="2782199"/>
          </a:xfrm>
        </p:grpSpPr>
        <p:sp>
          <p:nvSpPr>
            <p:cNvPr id="449" name="Google Shape;449;p38"/>
            <p:cNvSpPr/>
            <p:nvPr/>
          </p:nvSpPr>
          <p:spPr>
            <a:xfrm>
              <a:off x="5247768" y="2965358"/>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8036381" y="1375799"/>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8"/>
            <p:cNvSpPr/>
            <p:nvPr/>
          </p:nvSpPr>
          <p:spPr>
            <a:xfrm flipH="1">
              <a:off x="8042177" y="377823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8"/>
            <p:cNvSpPr/>
            <p:nvPr/>
          </p:nvSpPr>
          <p:spPr>
            <a:xfrm flipH="1">
              <a:off x="7820738" y="348172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8"/>
            <p:cNvSpPr/>
            <p:nvPr/>
          </p:nvSpPr>
          <p:spPr>
            <a:xfrm flipH="1">
              <a:off x="8138987" y="3294352"/>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8"/>
            <p:cNvSpPr/>
            <p:nvPr/>
          </p:nvSpPr>
          <p:spPr>
            <a:xfrm>
              <a:off x="5621607" y="1459207"/>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8"/>
            <p:cNvSpPr/>
            <p:nvPr/>
          </p:nvSpPr>
          <p:spPr>
            <a:xfrm>
              <a:off x="5400168" y="1915183"/>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8"/>
            <p:cNvSpPr/>
            <p:nvPr/>
          </p:nvSpPr>
          <p:spPr>
            <a:xfrm>
              <a:off x="5718417" y="2135483"/>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38"/>
            <p:cNvGrpSpPr/>
            <p:nvPr/>
          </p:nvGrpSpPr>
          <p:grpSpPr>
            <a:xfrm>
              <a:off x="5628768" y="1611607"/>
              <a:ext cx="2795229" cy="1920286"/>
              <a:chOff x="5628768" y="1611607"/>
              <a:chExt cx="2795229" cy="1920286"/>
            </a:xfrm>
          </p:grpSpPr>
          <p:sp>
            <p:nvSpPr>
              <p:cNvPr id="458" name="Google Shape;458;p38"/>
              <p:cNvSpPr/>
              <p:nvPr/>
            </p:nvSpPr>
            <p:spPr>
              <a:xfrm>
                <a:off x="6208751" y="1739243"/>
                <a:ext cx="1635108" cy="1635139"/>
              </a:xfrm>
              <a:custGeom>
                <a:avLst/>
                <a:gdLst/>
                <a:ahLst/>
                <a:cxnLst/>
                <a:rect l="l" t="t" r="r" b="b"/>
                <a:pathLst>
                  <a:path w="52652" h="52653" extrusionOk="0">
                    <a:moveTo>
                      <a:pt x="26326" y="0"/>
                    </a:moveTo>
                    <a:cubicBezTo>
                      <a:pt x="19344" y="0"/>
                      <a:pt x="12649" y="2774"/>
                      <a:pt x="7711" y="7712"/>
                    </a:cubicBezTo>
                    <a:cubicBezTo>
                      <a:pt x="2774" y="12648"/>
                      <a:pt x="1" y="19344"/>
                      <a:pt x="1" y="26326"/>
                    </a:cubicBezTo>
                    <a:cubicBezTo>
                      <a:pt x="1" y="33308"/>
                      <a:pt x="2774" y="40005"/>
                      <a:pt x="7711" y="44942"/>
                    </a:cubicBezTo>
                    <a:cubicBezTo>
                      <a:pt x="12649" y="49879"/>
                      <a:pt x="19344" y="52653"/>
                      <a:pt x="26326" y="52653"/>
                    </a:cubicBezTo>
                    <a:cubicBezTo>
                      <a:pt x="33308" y="52653"/>
                      <a:pt x="40004" y="49879"/>
                      <a:pt x="44942" y="44942"/>
                    </a:cubicBezTo>
                    <a:cubicBezTo>
                      <a:pt x="49878" y="40005"/>
                      <a:pt x="52652" y="33308"/>
                      <a:pt x="52652" y="26326"/>
                    </a:cubicBezTo>
                    <a:cubicBezTo>
                      <a:pt x="52652" y="19344"/>
                      <a:pt x="49878" y="12648"/>
                      <a:pt x="44942" y="7712"/>
                    </a:cubicBezTo>
                    <a:cubicBezTo>
                      <a:pt x="40004" y="2774"/>
                      <a:pt x="33308" y="0"/>
                      <a:pt x="263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8"/>
              <p:cNvSpPr/>
              <p:nvPr/>
            </p:nvSpPr>
            <p:spPr>
              <a:xfrm>
                <a:off x="6955096" y="1739243"/>
                <a:ext cx="888887" cy="1635263"/>
              </a:xfrm>
              <a:custGeom>
                <a:avLst/>
                <a:gdLst/>
                <a:ahLst/>
                <a:cxnLst/>
                <a:rect l="l" t="t" r="r" b="b"/>
                <a:pathLst>
                  <a:path w="28623" h="52657" extrusionOk="0">
                    <a:moveTo>
                      <a:pt x="2295" y="0"/>
                    </a:moveTo>
                    <a:cubicBezTo>
                      <a:pt x="1521" y="0"/>
                      <a:pt x="757" y="35"/>
                      <a:pt x="1" y="102"/>
                    </a:cubicBezTo>
                    <a:cubicBezTo>
                      <a:pt x="13467" y="1264"/>
                      <a:pt x="24033" y="12562"/>
                      <a:pt x="24033" y="26329"/>
                    </a:cubicBezTo>
                    <a:cubicBezTo>
                      <a:pt x="24033" y="40096"/>
                      <a:pt x="13467" y="51392"/>
                      <a:pt x="1" y="52556"/>
                    </a:cubicBezTo>
                    <a:cubicBezTo>
                      <a:pt x="757" y="52620"/>
                      <a:pt x="1522" y="52657"/>
                      <a:pt x="2295" y="52657"/>
                    </a:cubicBezTo>
                    <a:cubicBezTo>
                      <a:pt x="16835" y="52657"/>
                      <a:pt x="28622" y="40869"/>
                      <a:pt x="28622" y="26330"/>
                    </a:cubicBezTo>
                    <a:cubicBezTo>
                      <a:pt x="28623" y="11787"/>
                      <a:pt x="16835" y="0"/>
                      <a:pt x="2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8"/>
              <p:cNvSpPr/>
              <p:nvPr/>
            </p:nvSpPr>
            <p:spPr>
              <a:xfrm>
                <a:off x="6799448" y="2099388"/>
                <a:ext cx="453900" cy="446478"/>
              </a:xfrm>
              <a:custGeom>
                <a:avLst/>
                <a:gdLst/>
                <a:ahLst/>
                <a:cxnLst/>
                <a:rect l="l" t="t" r="r" b="b"/>
                <a:pathLst>
                  <a:path w="14616" h="14377" extrusionOk="0">
                    <a:moveTo>
                      <a:pt x="8326" y="1885"/>
                    </a:moveTo>
                    <a:cubicBezTo>
                      <a:pt x="10755" y="1885"/>
                      <a:pt x="12728" y="3861"/>
                      <a:pt x="12728" y="6287"/>
                    </a:cubicBezTo>
                    <a:lnTo>
                      <a:pt x="12728" y="8090"/>
                    </a:lnTo>
                    <a:cubicBezTo>
                      <a:pt x="12728" y="10518"/>
                      <a:pt x="10753" y="12492"/>
                      <a:pt x="8326" y="12492"/>
                    </a:cubicBezTo>
                    <a:lnTo>
                      <a:pt x="6289" y="12492"/>
                    </a:lnTo>
                    <a:cubicBezTo>
                      <a:pt x="3860" y="12492"/>
                      <a:pt x="1886" y="10518"/>
                      <a:pt x="1886" y="8090"/>
                    </a:cubicBezTo>
                    <a:lnTo>
                      <a:pt x="1886" y="6287"/>
                    </a:lnTo>
                    <a:cubicBezTo>
                      <a:pt x="1886" y="3861"/>
                      <a:pt x="3862" y="1885"/>
                      <a:pt x="6289" y="1885"/>
                    </a:cubicBezTo>
                    <a:close/>
                    <a:moveTo>
                      <a:pt x="6289" y="1"/>
                    </a:moveTo>
                    <a:cubicBezTo>
                      <a:pt x="2823" y="1"/>
                      <a:pt x="1" y="2821"/>
                      <a:pt x="1" y="6287"/>
                    </a:cubicBezTo>
                    <a:lnTo>
                      <a:pt x="1" y="8090"/>
                    </a:lnTo>
                    <a:cubicBezTo>
                      <a:pt x="1" y="11557"/>
                      <a:pt x="2823" y="14376"/>
                      <a:pt x="6289" y="14376"/>
                    </a:cubicBezTo>
                    <a:lnTo>
                      <a:pt x="8326" y="14376"/>
                    </a:lnTo>
                    <a:cubicBezTo>
                      <a:pt x="11794" y="14376"/>
                      <a:pt x="14613" y="11554"/>
                      <a:pt x="14616" y="8090"/>
                    </a:cubicBezTo>
                    <a:lnTo>
                      <a:pt x="14616" y="6287"/>
                    </a:lnTo>
                    <a:cubicBezTo>
                      <a:pt x="14616" y="2821"/>
                      <a:pt x="11794" y="1"/>
                      <a:pt x="8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8"/>
              <p:cNvSpPr/>
              <p:nvPr/>
            </p:nvSpPr>
            <p:spPr>
              <a:xfrm>
                <a:off x="6696967" y="2355561"/>
                <a:ext cx="658770" cy="658708"/>
              </a:xfrm>
              <a:custGeom>
                <a:avLst/>
                <a:gdLst/>
                <a:ahLst/>
                <a:cxnLst/>
                <a:rect l="l" t="t" r="r" b="b"/>
                <a:pathLst>
                  <a:path w="21213" h="21211" extrusionOk="0">
                    <a:moveTo>
                      <a:pt x="6169" y="0"/>
                    </a:moveTo>
                    <a:cubicBezTo>
                      <a:pt x="2775" y="0"/>
                      <a:pt x="1" y="2776"/>
                      <a:pt x="1" y="6167"/>
                    </a:cubicBezTo>
                    <a:lnTo>
                      <a:pt x="1" y="15044"/>
                    </a:lnTo>
                    <a:cubicBezTo>
                      <a:pt x="1" y="18438"/>
                      <a:pt x="2777" y="21211"/>
                      <a:pt x="6169" y="21211"/>
                    </a:cubicBezTo>
                    <a:lnTo>
                      <a:pt x="15046" y="21211"/>
                    </a:lnTo>
                    <a:cubicBezTo>
                      <a:pt x="18437" y="21211"/>
                      <a:pt x="21213" y="18438"/>
                      <a:pt x="21213" y="15044"/>
                    </a:cubicBezTo>
                    <a:lnTo>
                      <a:pt x="21213" y="6167"/>
                    </a:lnTo>
                    <a:cubicBezTo>
                      <a:pt x="21213" y="2776"/>
                      <a:pt x="18438" y="0"/>
                      <a:pt x="150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8"/>
              <p:cNvSpPr/>
              <p:nvPr/>
            </p:nvSpPr>
            <p:spPr>
              <a:xfrm>
                <a:off x="6738487" y="2396988"/>
                <a:ext cx="617249" cy="617280"/>
              </a:xfrm>
              <a:custGeom>
                <a:avLst/>
                <a:gdLst/>
                <a:ahLst/>
                <a:cxnLst/>
                <a:rect l="l" t="t" r="r" b="b"/>
                <a:pathLst>
                  <a:path w="19876" h="19877" extrusionOk="0">
                    <a:moveTo>
                      <a:pt x="17524" y="0"/>
                    </a:moveTo>
                    <a:cubicBezTo>
                      <a:pt x="18357" y="1053"/>
                      <a:pt x="18858" y="2377"/>
                      <a:pt x="18858" y="3815"/>
                    </a:cubicBezTo>
                    <a:lnTo>
                      <a:pt x="18858" y="12692"/>
                    </a:lnTo>
                    <a:cubicBezTo>
                      <a:pt x="18858" y="16086"/>
                      <a:pt x="16083" y="18860"/>
                      <a:pt x="12691" y="18860"/>
                    </a:cubicBezTo>
                    <a:lnTo>
                      <a:pt x="3813" y="18860"/>
                    </a:lnTo>
                    <a:cubicBezTo>
                      <a:pt x="2375" y="18860"/>
                      <a:pt x="1052" y="18357"/>
                      <a:pt x="0" y="17525"/>
                    </a:cubicBezTo>
                    <a:lnTo>
                      <a:pt x="0" y="17525"/>
                    </a:lnTo>
                    <a:cubicBezTo>
                      <a:pt x="1132" y="18955"/>
                      <a:pt x="2876" y="19877"/>
                      <a:pt x="4832" y="19877"/>
                    </a:cubicBezTo>
                    <a:lnTo>
                      <a:pt x="13709" y="19877"/>
                    </a:lnTo>
                    <a:cubicBezTo>
                      <a:pt x="17101" y="19877"/>
                      <a:pt x="19876" y="17104"/>
                      <a:pt x="19876" y="13710"/>
                    </a:cubicBezTo>
                    <a:lnTo>
                      <a:pt x="19876" y="4833"/>
                    </a:lnTo>
                    <a:cubicBezTo>
                      <a:pt x="19876" y="2879"/>
                      <a:pt x="18952" y="1133"/>
                      <a:pt x="175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8"/>
              <p:cNvSpPr/>
              <p:nvPr/>
            </p:nvSpPr>
            <p:spPr>
              <a:xfrm>
                <a:off x="6927457" y="2510556"/>
                <a:ext cx="197789" cy="389554"/>
              </a:xfrm>
              <a:custGeom>
                <a:avLst/>
                <a:gdLst/>
                <a:ahLst/>
                <a:cxnLst/>
                <a:rect l="l" t="t" r="r" b="b"/>
                <a:pathLst>
                  <a:path w="6369" h="12544" extrusionOk="0">
                    <a:moveTo>
                      <a:pt x="3185" y="1"/>
                    </a:moveTo>
                    <a:cubicBezTo>
                      <a:pt x="1428" y="1"/>
                      <a:pt x="1" y="1425"/>
                      <a:pt x="1" y="3185"/>
                    </a:cubicBezTo>
                    <a:cubicBezTo>
                      <a:pt x="1" y="4445"/>
                      <a:pt x="741" y="5525"/>
                      <a:pt x="1803" y="6041"/>
                    </a:cubicBezTo>
                    <a:lnTo>
                      <a:pt x="221" y="12003"/>
                    </a:lnTo>
                    <a:cubicBezTo>
                      <a:pt x="160" y="12300"/>
                      <a:pt x="359" y="12543"/>
                      <a:pt x="663" y="12543"/>
                    </a:cubicBezTo>
                    <a:lnTo>
                      <a:pt x="5704" y="12543"/>
                    </a:lnTo>
                    <a:cubicBezTo>
                      <a:pt x="6007" y="12543"/>
                      <a:pt x="6208" y="12300"/>
                      <a:pt x="6147" y="12003"/>
                    </a:cubicBezTo>
                    <a:lnTo>
                      <a:pt x="4565" y="6038"/>
                    </a:lnTo>
                    <a:cubicBezTo>
                      <a:pt x="5627" y="5523"/>
                      <a:pt x="6369" y="4445"/>
                      <a:pt x="6369" y="3185"/>
                    </a:cubicBezTo>
                    <a:cubicBezTo>
                      <a:pt x="6369" y="1425"/>
                      <a:pt x="4944" y="1"/>
                      <a:pt x="3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8"/>
              <p:cNvSpPr/>
              <p:nvPr/>
            </p:nvSpPr>
            <p:spPr>
              <a:xfrm>
                <a:off x="5628768" y="2451396"/>
                <a:ext cx="868670" cy="1080497"/>
              </a:xfrm>
              <a:custGeom>
                <a:avLst/>
                <a:gdLst/>
                <a:ahLst/>
                <a:cxnLst/>
                <a:rect l="l" t="t" r="r" b="b"/>
                <a:pathLst>
                  <a:path w="27972" h="34793" extrusionOk="0">
                    <a:moveTo>
                      <a:pt x="0" y="1"/>
                    </a:moveTo>
                    <a:lnTo>
                      <a:pt x="0" y="34792"/>
                    </a:lnTo>
                    <a:lnTo>
                      <a:pt x="27972" y="34792"/>
                    </a:lnTo>
                    <a:lnTo>
                      <a:pt x="279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8"/>
              <p:cNvSpPr/>
              <p:nvPr/>
            </p:nvSpPr>
            <p:spPr>
              <a:xfrm>
                <a:off x="5628768" y="2451396"/>
                <a:ext cx="868670" cy="157200"/>
              </a:xfrm>
              <a:custGeom>
                <a:avLst/>
                <a:gdLst/>
                <a:ahLst/>
                <a:cxnLst/>
                <a:rect l="l" t="t" r="r" b="b"/>
                <a:pathLst>
                  <a:path w="27972" h="5062" extrusionOk="0">
                    <a:moveTo>
                      <a:pt x="0" y="1"/>
                    </a:moveTo>
                    <a:lnTo>
                      <a:pt x="0" y="5061"/>
                    </a:lnTo>
                    <a:lnTo>
                      <a:pt x="27972" y="5061"/>
                    </a:lnTo>
                    <a:lnTo>
                      <a:pt x="27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8"/>
              <p:cNvSpPr/>
              <p:nvPr/>
            </p:nvSpPr>
            <p:spPr>
              <a:xfrm>
                <a:off x="5685412" y="2505463"/>
                <a:ext cx="45402" cy="45340"/>
              </a:xfrm>
              <a:custGeom>
                <a:avLst/>
                <a:gdLst/>
                <a:ahLst/>
                <a:cxnLst/>
                <a:rect l="l" t="t" r="r" b="b"/>
                <a:pathLst>
                  <a:path w="1462" h="1460" extrusionOk="0">
                    <a:moveTo>
                      <a:pt x="732" y="0"/>
                    </a:moveTo>
                    <a:cubicBezTo>
                      <a:pt x="327" y="0"/>
                      <a:pt x="1" y="326"/>
                      <a:pt x="1" y="729"/>
                    </a:cubicBezTo>
                    <a:cubicBezTo>
                      <a:pt x="1" y="1132"/>
                      <a:pt x="327" y="1460"/>
                      <a:pt x="732" y="1460"/>
                    </a:cubicBezTo>
                    <a:cubicBezTo>
                      <a:pt x="1133" y="1460"/>
                      <a:pt x="1462" y="1132"/>
                      <a:pt x="1462" y="729"/>
                    </a:cubicBezTo>
                    <a:cubicBezTo>
                      <a:pt x="1462" y="326"/>
                      <a:pt x="1133"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8"/>
              <p:cNvSpPr/>
              <p:nvPr/>
            </p:nvSpPr>
            <p:spPr>
              <a:xfrm>
                <a:off x="5770752" y="2505463"/>
                <a:ext cx="45433" cy="45340"/>
              </a:xfrm>
              <a:custGeom>
                <a:avLst/>
                <a:gdLst/>
                <a:ahLst/>
                <a:cxnLst/>
                <a:rect l="l" t="t" r="r" b="b"/>
                <a:pathLst>
                  <a:path w="1463" h="1460" extrusionOk="0">
                    <a:moveTo>
                      <a:pt x="732" y="0"/>
                    </a:moveTo>
                    <a:cubicBezTo>
                      <a:pt x="328" y="0"/>
                      <a:pt x="0" y="326"/>
                      <a:pt x="0" y="729"/>
                    </a:cubicBezTo>
                    <a:cubicBezTo>
                      <a:pt x="0" y="1132"/>
                      <a:pt x="327" y="1460"/>
                      <a:pt x="732" y="1460"/>
                    </a:cubicBezTo>
                    <a:cubicBezTo>
                      <a:pt x="1133" y="1460"/>
                      <a:pt x="1463" y="1132"/>
                      <a:pt x="1463" y="729"/>
                    </a:cubicBezTo>
                    <a:cubicBezTo>
                      <a:pt x="1463" y="326"/>
                      <a:pt x="1133" y="0"/>
                      <a:pt x="7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8"/>
              <p:cNvSpPr/>
              <p:nvPr/>
            </p:nvSpPr>
            <p:spPr>
              <a:xfrm>
                <a:off x="5856215" y="2505463"/>
                <a:ext cx="45340" cy="45340"/>
              </a:xfrm>
              <a:custGeom>
                <a:avLst/>
                <a:gdLst/>
                <a:ahLst/>
                <a:cxnLst/>
                <a:rect l="l" t="t" r="r" b="b"/>
                <a:pathLst>
                  <a:path w="1460" h="1460" extrusionOk="0">
                    <a:moveTo>
                      <a:pt x="729" y="0"/>
                    </a:moveTo>
                    <a:cubicBezTo>
                      <a:pt x="326" y="0"/>
                      <a:pt x="0" y="326"/>
                      <a:pt x="0" y="729"/>
                    </a:cubicBezTo>
                    <a:cubicBezTo>
                      <a:pt x="0" y="1132"/>
                      <a:pt x="324" y="1460"/>
                      <a:pt x="729" y="1460"/>
                    </a:cubicBezTo>
                    <a:cubicBezTo>
                      <a:pt x="1132" y="1460"/>
                      <a:pt x="1460" y="1132"/>
                      <a:pt x="1460" y="729"/>
                    </a:cubicBezTo>
                    <a:cubicBezTo>
                      <a:pt x="1460" y="326"/>
                      <a:pt x="1133" y="0"/>
                      <a:pt x="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8"/>
              <p:cNvSpPr/>
              <p:nvPr/>
            </p:nvSpPr>
            <p:spPr>
              <a:xfrm>
                <a:off x="7555296" y="1668841"/>
                <a:ext cx="868702" cy="1080528"/>
              </a:xfrm>
              <a:custGeom>
                <a:avLst/>
                <a:gdLst/>
                <a:ahLst/>
                <a:cxnLst/>
                <a:rect l="l" t="t" r="r" b="b"/>
                <a:pathLst>
                  <a:path w="27973" h="34794" extrusionOk="0">
                    <a:moveTo>
                      <a:pt x="1" y="0"/>
                    </a:moveTo>
                    <a:lnTo>
                      <a:pt x="1" y="34793"/>
                    </a:lnTo>
                    <a:lnTo>
                      <a:pt x="27972" y="34793"/>
                    </a:lnTo>
                    <a:lnTo>
                      <a:pt x="279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8"/>
              <p:cNvSpPr/>
              <p:nvPr/>
            </p:nvSpPr>
            <p:spPr>
              <a:xfrm>
                <a:off x="7555296" y="1668841"/>
                <a:ext cx="868702" cy="157231"/>
              </a:xfrm>
              <a:custGeom>
                <a:avLst/>
                <a:gdLst/>
                <a:ahLst/>
                <a:cxnLst/>
                <a:rect l="l" t="t" r="r" b="b"/>
                <a:pathLst>
                  <a:path w="27973" h="5063" extrusionOk="0">
                    <a:moveTo>
                      <a:pt x="1" y="0"/>
                    </a:moveTo>
                    <a:lnTo>
                      <a:pt x="1" y="5062"/>
                    </a:lnTo>
                    <a:lnTo>
                      <a:pt x="27972" y="5062"/>
                    </a:lnTo>
                    <a:lnTo>
                      <a:pt x="27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8"/>
              <p:cNvSpPr/>
              <p:nvPr/>
            </p:nvSpPr>
            <p:spPr>
              <a:xfrm>
                <a:off x="7611909" y="1722877"/>
                <a:ext cx="45371" cy="45371"/>
              </a:xfrm>
              <a:custGeom>
                <a:avLst/>
                <a:gdLst/>
                <a:ahLst/>
                <a:cxnLst/>
                <a:rect l="l" t="t" r="r" b="b"/>
                <a:pathLst>
                  <a:path w="1461" h="1461" extrusionOk="0">
                    <a:moveTo>
                      <a:pt x="731" y="1"/>
                    </a:moveTo>
                    <a:cubicBezTo>
                      <a:pt x="326" y="1"/>
                      <a:pt x="1" y="326"/>
                      <a:pt x="1" y="730"/>
                    </a:cubicBezTo>
                    <a:cubicBezTo>
                      <a:pt x="1" y="1134"/>
                      <a:pt x="325" y="1460"/>
                      <a:pt x="731" y="1460"/>
                    </a:cubicBezTo>
                    <a:cubicBezTo>
                      <a:pt x="1134" y="1460"/>
                      <a:pt x="1460" y="1134"/>
                      <a:pt x="1460" y="730"/>
                    </a:cubicBezTo>
                    <a:cubicBezTo>
                      <a:pt x="1460" y="326"/>
                      <a:pt x="1134" y="1"/>
                      <a:pt x="7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8"/>
              <p:cNvSpPr/>
              <p:nvPr/>
            </p:nvSpPr>
            <p:spPr>
              <a:xfrm>
                <a:off x="7697280" y="1722877"/>
                <a:ext cx="45465" cy="45371"/>
              </a:xfrm>
              <a:custGeom>
                <a:avLst/>
                <a:gdLst/>
                <a:ahLst/>
                <a:cxnLst/>
                <a:rect l="l" t="t" r="r" b="b"/>
                <a:pathLst>
                  <a:path w="1464" h="1461" extrusionOk="0">
                    <a:moveTo>
                      <a:pt x="733" y="1"/>
                    </a:moveTo>
                    <a:cubicBezTo>
                      <a:pt x="329" y="1"/>
                      <a:pt x="1" y="326"/>
                      <a:pt x="1" y="730"/>
                    </a:cubicBezTo>
                    <a:cubicBezTo>
                      <a:pt x="1" y="1134"/>
                      <a:pt x="328" y="1460"/>
                      <a:pt x="733" y="1460"/>
                    </a:cubicBezTo>
                    <a:cubicBezTo>
                      <a:pt x="1134" y="1460"/>
                      <a:pt x="1463" y="1134"/>
                      <a:pt x="1463" y="730"/>
                    </a:cubicBezTo>
                    <a:cubicBezTo>
                      <a:pt x="1463" y="326"/>
                      <a:pt x="1134" y="1"/>
                      <a:pt x="7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8"/>
              <p:cNvSpPr/>
              <p:nvPr/>
            </p:nvSpPr>
            <p:spPr>
              <a:xfrm>
                <a:off x="7782743" y="1722877"/>
                <a:ext cx="45371" cy="45371"/>
              </a:xfrm>
              <a:custGeom>
                <a:avLst/>
                <a:gdLst/>
                <a:ahLst/>
                <a:cxnLst/>
                <a:rect l="l" t="t" r="r" b="b"/>
                <a:pathLst>
                  <a:path w="1461" h="1461" extrusionOk="0">
                    <a:moveTo>
                      <a:pt x="730" y="1"/>
                    </a:moveTo>
                    <a:cubicBezTo>
                      <a:pt x="326" y="1"/>
                      <a:pt x="1" y="326"/>
                      <a:pt x="1" y="730"/>
                    </a:cubicBezTo>
                    <a:cubicBezTo>
                      <a:pt x="1" y="1134"/>
                      <a:pt x="325" y="1460"/>
                      <a:pt x="730" y="1460"/>
                    </a:cubicBezTo>
                    <a:cubicBezTo>
                      <a:pt x="1133" y="1460"/>
                      <a:pt x="1460" y="1134"/>
                      <a:pt x="1460" y="730"/>
                    </a:cubicBezTo>
                    <a:cubicBezTo>
                      <a:pt x="1460" y="326"/>
                      <a:pt x="1133" y="1"/>
                      <a:pt x="7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8"/>
              <p:cNvSpPr/>
              <p:nvPr/>
            </p:nvSpPr>
            <p:spPr>
              <a:xfrm>
                <a:off x="7805755" y="1928151"/>
                <a:ext cx="367815" cy="367878"/>
              </a:xfrm>
              <a:custGeom>
                <a:avLst/>
                <a:gdLst/>
                <a:ahLst/>
                <a:cxnLst/>
                <a:rect l="l" t="t" r="r" b="b"/>
                <a:pathLst>
                  <a:path w="11844" h="11846" extrusionOk="0">
                    <a:moveTo>
                      <a:pt x="5923" y="0"/>
                    </a:moveTo>
                    <a:cubicBezTo>
                      <a:pt x="2651" y="0"/>
                      <a:pt x="1" y="2652"/>
                      <a:pt x="1" y="5922"/>
                    </a:cubicBezTo>
                    <a:cubicBezTo>
                      <a:pt x="1" y="9194"/>
                      <a:pt x="2651" y="11846"/>
                      <a:pt x="5923" y="11846"/>
                    </a:cubicBezTo>
                    <a:cubicBezTo>
                      <a:pt x="9192" y="11846"/>
                      <a:pt x="11844" y="9194"/>
                      <a:pt x="11844" y="5922"/>
                    </a:cubicBezTo>
                    <a:cubicBezTo>
                      <a:pt x="11844" y="2652"/>
                      <a:pt x="9192" y="0"/>
                      <a:pt x="59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8"/>
              <p:cNvSpPr/>
              <p:nvPr/>
            </p:nvSpPr>
            <p:spPr>
              <a:xfrm>
                <a:off x="7935378" y="2013272"/>
                <a:ext cx="108475" cy="145679"/>
              </a:xfrm>
              <a:custGeom>
                <a:avLst/>
                <a:gdLst/>
                <a:ahLst/>
                <a:cxnLst/>
                <a:rect l="l" t="t" r="r" b="b"/>
                <a:pathLst>
                  <a:path w="3493" h="4691" extrusionOk="0">
                    <a:moveTo>
                      <a:pt x="1748" y="0"/>
                    </a:moveTo>
                    <a:cubicBezTo>
                      <a:pt x="784" y="0"/>
                      <a:pt x="0" y="1051"/>
                      <a:pt x="0" y="2347"/>
                    </a:cubicBezTo>
                    <a:cubicBezTo>
                      <a:pt x="2" y="3640"/>
                      <a:pt x="784" y="4691"/>
                      <a:pt x="1748" y="4691"/>
                    </a:cubicBezTo>
                    <a:cubicBezTo>
                      <a:pt x="2710" y="4691"/>
                      <a:pt x="3492" y="3640"/>
                      <a:pt x="3492" y="2347"/>
                    </a:cubicBezTo>
                    <a:cubicBezTo>
                      <a:pt x="3492" y="1051"/>
                      <a:pt x="2710" y="0"/>
                      <a:pt x="1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8"/>
              <p:cNvSpPr/>
              <p:nvPr/>
            </p:nvSpPr>
            <p:spPr>
              <a:xfrm>
                <a:off x="7777153" y="2332518"/>
                <a:ext cx="424926" cy="38695"/>
              </a:xfrm>
              <a:custGeom>
                <a:avLst/>
                <a:gdLst/>
                <a:ahLst/>
                <a:cxnLst/>
                <a:rect l="l" t="t" r="r" b="b"/>
                <a:pathLst>
                  <a:path w="13683" h="1246" extrusionOk="0">
                    <a:moveTo>
                      <a:pt x="1" y="1"/>
                    </a:moveTo>
                    <a:lnTo>
                      <a:pt x="1" y="1246"/>
                    </a:lnTo>
                    <a:lnTo>
                      <a:pt x="13683" y="1246"/>
                    </a:lnTo>
                    <a:lnTo>
                      <a:pt x="136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8"/>
              <p:cNvSpPr/>
              <p:nvPr/>
            </p:nvSpPr>
            <p:spPr>
              <a:xfrm>
                <a:off x="7711223" y="2407236"/>
                <a:ext cx="556785" cy="119562"/>
              </a:xfrm>
              <a:custGeom>
                <a:avLst/>
                <a:gdLst/>
                <a:ahLst/>
                <a:cxnLst/>
                <a:rect l="l" t="t" r="r" b="b"/>
                <a:pathLst>
                  <a:path w="17929" h="3850" extrusionOk="0">
                    <a:moveTo>
                      <a:pt x="2588" y="1"/>
                    </a:moveTo>
                    <a:cubicBezTo>
                      <a:pt x="1164" y="1"/>
                      <a:pt x="0" y="868"/>
                      <a:pt x="0" y="1925"/>
                    </a:cubicBezTo>
                    <a:cubicBezTo>
                      <a:pt x="0" y="2984"/>
                      <a:pt x="1164" y="3849"/>
                      <a:pt x="2588" y="3849"/>
                    </a:cubicBezTo>
                    <a:lnTo>
                      <a:pt x="15340" y="3849"/>
                    </a:lnTo>
                    <a:cubicBezTo>
                      <a:pt x="16765" y="3849"/>
                      <a:pt x="17928" y="2984"/>
                      <a:pt x="17928" y="1925"/>
                    </a:cubicBezTo>
                    <a:cubicBezTo>
                      <a:pt x="17928" y="868"/>
                      <a:pt x="16765" y="1"/>
                      <a:pt x="15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8"/>
              <p:cNvSpPr/>
              <p:nvPr/>
            </p:nvSpPr>
            <p:spPr>
              <a:xfrm>
                <a:off x="7838021" y="2457266"/>
                <a:ext cx="19565" cy="19534"/>
              </a:xfrm>
              <a:custGeom>
                <a:avLst/>
                <a:gdLst/>
                <a:ahLst/>
                <a:cxnLst/>
                <a:rect l="l" t="t" r="r" b="b"/>
                <a:pathLst>
                  <a:path w="630" h="629" extrusionOk="0">
                    <a:moveTo>
                      <a:pt x="315" y="1"/>
                    </a:moveTo>
                    <a:cubicBezTo>
                      <a:pt x="142" y="1"/>
                      <a:pt x="0" y="141"/>
                      <a:pt x="0" y="314"/>
                    </a:cubicBezTo>
                    <a:cubicBezTo>
                      <a:pt x="0" y="488"/>
                      <a:pt x="143" y="629"/>
                      <a:pt x="315" y="629"/>
                    </a:cubicBezTo>
                    <a:cubicBezTo>
                      <a:pt x="489" y="629"/>
                      <a:pt x="629" y="488"/>
                      <a:pt x="629" y="314"/>
                    </a:cubicBezTo>
                    <a:cubicBezTo>
                      <a:pt x="629" y="141"/>
                      <a:pt x="488"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8"/>
              <p:cNvSpPr/>
              <p:nvPr/>
            </p:nvSpPr>
            <p:spPr>
              <a:xfrm>
                <a:off x="7894758" y="2457266"/>
                <a:ext cx="19503" cy="19534"/>
              </a:xfrm>
              <a:custGeom>
                <a:avLst/>
                <a:gdLst/>
                <a:ahLst/>
                <a:cxnLst/>
                <a:rect l="l" t="t" r="r" b="b"/>
                <a:pathLst>
                  <a:path w="628" h="629" extrusionOk="0">
                    <a:moveTo>
                      <a:pt x="315" y="1"/>
                    </a:moveTo>
                    <a:cubicBezTo>
                      <a:pt x="138" y="1"/>
                      <a:pt x="0" y="141"/>
                      <a:pt x="0" y="314"/>
                    </a:cubicBezTo>
                    <a:cubicBezTo>
                      <a:pt x="0" y="488"/>
                      <a:pt x="139" y="629"/>
                      <a:pt x="315" y="629"/>
                    </a:cubicBezTo>
                    <a:cubicBezTo>
                      <a:pt x="487" y="629"/>
                      <a:pt x="628" y="488"/>
                      <a:pt x="628" y="314"/>
                    </a:cubicBezTo>
                    <a:cubicBezTo>
                      <a:pt x="628" y="141"/>
                      <a:pt x="487"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8"/>
              <p:cNvSpPr/>
              <p:nvPr/>
            </p:nvSpPr>
            <p:spPr>
              <a:xfrm>
                <a:off x="7951527" y="2457266"/>
                <a:ext cx="19534" cy="19534"/>
              </a:xfrm>
              <a:custGeom>
                <a:avLst/>
                <a:gdLst/>
                <a:ahLst/>
                <a:cxnLst/>
                <a:rect l="l" t="t" r="r" b="b"/>
                <a:pathLst>
                  <a:path w="629" h="629" extrusionOk="0">
                    <a:moveTo>
                      <a:pt x="314" y="1"/>
                    </a:moveTo>
                    <a:cubicBezTo>
                      <a:pt x="141" y="1"/>
                      <a:pt x="0" y="141"/>
                      <a:pt x="0" y="314"/>
                    </a:cubicBezTo>
                    <a:cubicBezTo>
                      <a:pt x="0" y="488"/>
                      <a:pt x="141" y="629"/>
                      <a:pt x="314" y="629"/>
                    </a:cubicBezTo>
                    <a:cubicBezTo>
                      <a:pt x="488" y="629"/>
                      <a:pt x="628" y="488"/>
                      <a:pt x="628" y="314"/>
                    </a:cubicBezTo>
                    <a:cubicBezTo>
                      <a:pt x="628" y="141"/>
                      <a:pt x="488"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8"/>
              <p:cNvSpPr/>
              <p:nvPr/>
            </p:nvSpPr>
            <p:spPr>
              <a:xfrm>
                <a:off x="8008202" y="2457266"/>
                <a:ext cx="19534" cy="19534"/>
              </a:xfrm>
              <a:custGeom>
                <a:avLst/>
                <a:gdLst/>
                <a:ahLst/>
                <a:cxnLst/>
                <a:rect l="l" t="t" r="r" b="b"/>
                <a:pathLst>
                  <a:path w="629" h="629" extrusionOk="0">
                    <a:moveTo>
                      <a:pt x="315" y="1"/>
                    </a:moveTo>
                    <a:cubicBezTo>
                      <a:pt x="141" y="1"/>
                      <a:pt x="1" y="141"/>
                      <a:pt x="1" y="314"/>
                    </a:cubicBezTo>
                    <a:cubicBezTo>
                      <a:pt x="1" y="488"/>
                      <a:pt x="141" y="629"/>
                      <a:pt x="315" y="629"/>
                    </a:cubicBezTo>
                    <a:cubicBezTo>
                      <a:pt x="490" y="629"/>
                      <a:pt x="629" y="488"/>
                      <a:pt x="629" y="314"/>
                    </a:cubicBezTo>
                    <a:cubicBezTo>
                      <a:pt x="629" y="141"/>
                      <a:pt x="490"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8"/>
              <p:cNvSpPr/>
              <p:nvPr/>
            </p:nvSpPr>
            <p:spPr>
              <a:xfrm>
                <a:off x="8064971" y="2457266"/>
                <a:ext cx="19534" cy="19534"/>
              </a:xfrm>
              <a:custGeom>
                <a:avLst/>
                <a:gdLst/>
                <a:ahLst/>
                <a:cxnLst/>
                <a:rect l="l" t="t" r="r" b="b"/>
                <a:pathLst>
                  <a:path w="629" h="629" extrusionOk="0">
                    <a:moveTo>
                      <a:pt x="316" y="1"/>
                    </a:moveTo>
                    <a:cubicBezTo>
                      <a:pt x="141" y="1"/>
                      <a:pt x="1" y="141"/>
                      <a:pt x="1" y="314"/>
                    </a:cubicBezTo>
                    <a:cubicBezTo>
                      <a:pt x="1" y="488"/>
                      <a:pt x="141" y="629"/>
                      <a:pt x="316" y="629"/>
                    </a:cubicBezTo>
                    <a:cubicBezTo>
                      <a:pt x="491" y="629"/>
                      <a:pt x="629" y="488"/>
                      <a:pt x="629" y="314"/>
                    </a:cubicBezTo>
                    <a:cubicBezTo>
                      <a:pt x="629" y="141"/>
                      <a:pt x="488" y="1"/>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8"/>
              <p:cNvSpPr/>
              <p:nvPr/>
            </p:nvSpPr>
            <p:spPr>
              <a:xfrm>
                <a:off x="8121770" y="2457266"/>
                <a:ext cx="19534" cy="19534"/>
              </a:xfrm>
              <a:custGeom>
                <a:avLst/>
                <a:gdLst/>
                <a:ahLst/>
                <a:cxnLst/>
                <a:rect l="l" t="t" r="r" b="b"/>
                <a:pathLst>
                  <a:path w="629" h="629" extrusionOk="0">
                    <a:moveTo>
                      <a:pt x="313" y="1"/>
                    </a:moveTo>
                    <a:cubicBezTo>
                      <a:pt x="141" y="1"/>
                      <a:pt x="0" y="141"/>
                      <a:pt x="0" y="314"/>
                    </a:cubicBezTo>
                    <a:cubicBezTo>
                      <a:pt x="0" y="488"/>
                      <a:pt x="141" y="629"/>
                      <a:pt x="313" y="629"/>
                    </a:cubicBezTo>
                    <a:cubicBezTo>
                      <a:pt x="488" y="629"/>
                      <a:pt x="628" y="488"/>
                      <a:pt x="628" y="314"/>
                    </a:cubicBezTo>
                    <a:cubicBezTo>
                      <a:pt x="628" y="141"/>
                      <a:pt x="488" y="1"/>
                      <a:pt x="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a:off x="7758054" y="2569281"/>
                <a:ext cx="211360" cy="62172"/>
              </a:xfrm>
              <a:custGeom>
                <a:avLst/>
                <a:gdLst/>
                <a:ahLst/>
                <a:cxnLst/>
                <a:rect l="l" t="t" r="r" b="b"/>
                <a:pathLst>
                  <a:path w="6806" h="2002" extrusionOk="0">
                    <a:moveTo>
                      <a:pt x="0" y="0"/>
                    </a:moveTo>
                    <a:lnTo>
                      <a:pt x="0" y="2001"/>
                    </a:lnTo>
                    <a:lnTo>
                      <a:pt x="6805" y="2001"/>
                    </a:lnTo>
                    <a:lnTo>
                      <a:pt x="68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8"/>
              <p:cNvSpPr/>
              <p:nvPr/>
            </p:nvSpPr>
            <p:spPr>
              <a:xfrm>
                <a:off x="7795320" y="2591889"/>
                <a:ext cx="136642" cy="16987"/>
              </a:xfrm>
              <a:custGeom>
                <a:avLst/>
                <a:gdLst/>
                <a:ahLst/>
                <a:cxnLst/>
                <a:rect l="l" t="t" r="r" b="b"/>
                <a:pathLst>
                  <a:path w="4400" h="547" extrusionOk="0">
                    <a:moveTo>
                      <a:pt x="1" y="0"/>
                    </a:moveTo>
                    <a:lnTo>
                      <a:pt x="1" y="547"/>
                    </a:lnTo>
                    <a:lnTo>
                      <a:pt x="4400" y="547"/>
                    </a:lnTo>
                    <a:lnTo>
                      <a:pt x="44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8"/>
              <p:cNvSpPr/>
              <p:nvPr/>
            </p:nvSpPr>
            <p:spPr>
              <a:xfrm>
                <a:off x="8009879" y="2569281"/>
                <a:ext cx="211360" cy="62172"/>
              </a:xfrm>
              <a:custGeom>
                <a:avLst/>
                <a:gdLst/>
                <a:ahLst/>
                <a:cxnLst/>
                <a:rect l="l" t="t" r="r" b="b"/>
                <a:pathLst>
                  <a:path w="6806" h="2002" extrusionOk="0">
                    <a:moveTo>
                      <a:pt x="1" y="0"/>
                    </a:moveTo>
                    <a:lnTo>
                      <a:pt x="1" y="2001"/>
                    </a:lnTo>
                    <a:lnTo>
                      <a:pt x="6806" y="2001"/>
                    </a:lnTo>
                    <a:lnTo>
                      <a:pt x="68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8"/>
              <p:cNvSpPr/>
              <p:nvPr/>
            </p:nvSpPr>
            <p:spPr>
              <a:xfrm>
                <a:off x="8047207" y="2591889"/>
                <a:ext cx="136673" cy="16987"/>
              </a:xfrm>
              <a:custGeom>
                <a:avLst/>
                <a:gdLst/>
                <a:ahLst/>
                <a:cxnLst/>
                <a:rect l="l" t="t" r="r" b="b"/>
                <a:pathLst>
                  <a:path w="4401" h="547" extrusionOk="0">
                    <a:moveTo>
                      <a:pt x="0" y="0"/>
                    </a:moveTo>
                    <a:lnTo>
                      <a:pt x="0" y="547"/>
                    </a:lnTo>
                    <a:lnTo>
                      <a:pt x="4401" y="547"/>
                    </a:lnTo>
                    <a:lnTo>
                      <a:pt x="4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8"/>
              <p:cNvSpPr/>
              <p:nvPr/>
            </p:nvSpPr>
            <p:spPr>
              <a:xfrm>
                <a:off x="7879231" y="2169821"/>
                <a:ext cx="220708" cy="126208"/>
              </a:xfrm>
              <a:custGeom>
                <a:avLst/>
                <a:gdLst/>
                <a:ahLst/>
                <a:cxnLst/>
                <a:rect l="l" t="t" r="r" b="b"/>
                <a:pathLst>
                  <a:path w="7107" h="4064" extrusionOk="0">
                    <a:moveTo>
                      <a:pt x="3556" y="1"/>
                    </a:moveTo>
                    <a:cubicBezTo>
                      <a:pt x="1807" y="1"/>
                      <a:pt x="349" y="1235"/>
                      <a:pt x="0" y="2878"/>
                    </a:cubicBezTo>
                    <a:cubicBezTo>
                      <a:pt x="990" y="3622"/>
                      <a:pt x="2220" y="4064"/>
                      <a:pt x="3553" y="4064"/>
                    </a:cubicBezTo>
                    <a:cubicBezTo>
                      <a:pt x="4887" y="4064"/>
                      <a:pt x="6117" y="3622"/>
                      <a:pt x="7107" y="2878"/>
                    </a:cubicBezTo>
                    <a:cubicBezTo>
                      <a:pt x="6762" y="1235"/>
                      <a:pt x="5304" y="1"/>
                      <a:pt x="3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8"/>
              <p:cNvSpPr/>
              <p:nvPr/>
            </p:nvSpPr>
            <p:spPr>
              <a:xfrm>
                <a:off x="7363261" y="3014082"/>
                <a:ext cx="655509" cy="357195"/>
              </a:xfrm>
              <a:custGeom>
                <a:avLst/>
                <a:gdLst/>
                <a:ahLst/>
                <a:cxnLst/>
                <a:rect l="l" t="t" r="r" b="b"/>
                <a:pathLst>
                  <a:path w="21108" h="11502" extrusionOk="0">
                    <a:moveTo>
                      <a:pt x="2428" y="1"/>
                    </a:moveTo>
                    <a:cubicBezTo>
                      <a:pt x="1093" y="1"/>
                      <a:pt x="0" y="1092"/>
                      <a:pt x="0" y="2427"/>
                    </a:cubicBezTo>
                    <a:lnTo>
                      <a:pt x="0" y="9076"/>
                    </a:lnTo>
                    <a:cubicBezTo>
                      <a:pt x="0" y="10411"/>
                      <a:pt x="1093" y="11502"/>
                      <a:pt x="2428" y="11502"/>
                    </a:cubicBezTo>
                    <a:lnTo>
                      <a:pt x="18679" y="11502"/>
                    </a:lnTo>
                    <a:cubicBezTo>
                      <a:pt x="20015" y="11502"/>
                      <a:pt x="21107" y="10411"/>
                      <a:pt x="21107" y="9076"/>
                    </a:cubicBezTo>
                    <a:lnTo>
                      <a:pt x="21107" y="2427"/>
                    </a:lnTo>
                    <a:cubicBezTo>
                      <a:pt x="21107" y="1092"/>
                      <a:pt x="20015" y="1"/>
                      <a:pt x="18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8"/>
              <p:cNvSpPr/>
              <p:nvPr/>
            </p:nvSpPr>
            <p:spPr>
              <a:xfrm>
                <a:off x="7363261" y="3207648"/>
                <a:ext cx="655509" cy="78507"/>
              </a:xfrm>
              <a:custGeom>
                <a:avLst/>
                <a:gdLst/>
                <a:ahLst/>
                <a:cxnLst/>
                <a:rect l="l" t="t" r="r" b="b"/>
                <a:pathLst>
                  <a:path w="21108" h="2528" extrusionOk="0">
                    <a:moveTo>
                      <a:pt x="0" y="0"/>
                    </a:moveTo>
                    <a:lnTo>
                      <a:pt x="0" y="2528"/>
                    </a:lnTo>
                    <a:lnTo>
                      <a:pt x="21107" y="2528"/>
                    </a:lnTo>
                    <a:lnTo>
                      <a:pt x="21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8"/>
              <p:cNvSpPr/>
              <p:nvPr/>
            </p:nvSpPr>
            <p:spPr>
              <a:xfrm>
                <a:off x="7788311" y="3073490"/>
                <a:ext cx="163722" cy="72576"/>
              </a:xfrm>
              <a:custGeom>
                <a:avLst/>
                <a:gdLst/>
                <a:ahLst/>
                <a:cxnLst/>
                <a:rect l="l" t="t" r="r" b="b"/>
                <a:pathLst>
                  <a:path w="5272" h="2337" extrusionOk="0">
                    <a:moveTo>
                      <a:pt x="1168" y="1"/>
                    </a:moveTo>
                    <a:cubicBezTo>
                      <a:pt x="523" y="1"/>
                      <a:pt x="1" y="525"/>
                      <a:pt x="1" y="1169"/>
                    </a:cubicBezTo>
                    <a:cubicBezTo>
                      <a:pt x="1" y="1814"/>
                      <a:pt x="523" y="2337"/>
                      <a:pt x="1168" y="2337"/>
                    </a:cubicBezTo>
                    <a:lnTo>
                      <a:pt x="4104" y="2337"/>
                    </a:lnTo>
                    <a:cubicBezTo>
                      <a:pt x="4748" y="2337"/>
                      <a:pt x="5272" y="1814"/>
                      <a:pt x="5272" y="1169"/>
                    </a:cubicBezTo>
                    <a:cubicBezTo>
                      <a:pt x="5272" y="522"/>
                      <a:pt x="4748" y="1"/>
                      <a:pt x="4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8"/>
              <p:cNvSpPr/>
              <p:nvPr/>
            </p:nvSpPr>
            <p:spPr>
              <a:xfrm>
                <a:off x="7850203" y="3073490"/>
                <a:ext cx="101829" cy="72576"/>
              </a:xfrm>
              <a:custGeom>
                <a:avLst/>
                <a:gdLst/>
                <a:ahLst/>
                <a:cxnLst/>
                <a:rect l="l" t="t" r="r" b="b"/>
                <a:pathLst>
                  <a:path w="3279" h="2337" extrusionOk="0">
                    <a:moveTo>
                      <a:pt x="1118" y="1"/>
                    </a:moveTo>
                    <a:lnTo>
                      <a:pt x="0" y="2337"/>
                    </a:lnTo>
                    <a:lnTo>
                      <a:pt x="2108" y="2337"/>
                    </a:lnTo>
                    <a:cubicBezTo>
                      <a:pt x="2754" y="2337"/>
                      <a:pt x="3276" y="1814"/>
                      <a:pt x="3276" y="1169"/>
                    </a:cubicBezTo>
                    <a:cubicBezTo>
                      <a:pt x="3279" y="522"/>
                      <a:pt x="2755" y="1"/>
                      <a:pt x="2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8"/>
              <p:cNvSpPr/>
              <p:nvPr/>
            </p:nvSpPr>
            <p:spPr>
              <a:xfrm>
                <a:off x="7444687" y="3095632"/>
                <a:ext cx="208255" cy="14130"/>
              </a:xfrm>
              <a:custGeom>
                <a:avLst/>
                <a:gdLst/>
                <a:ahLst/>
                <a:cxnLst/>
                <a:rect l="l" t="t" r="r" b="b"/>
                <a:pathLst>
                  <a:path w="6706" h="455" extrusionOk="0">
                    <a:moveTo>
                      <a:pt x="0" y="1"/>
                    </a:moveTo>
                    <a:lnTo>
                      <a:pt x="0" y="454"/>
                    </a:lnTo>
                    <a:lnTo>
                      <a:pt x="6706" y="454"/>
                    </a:lnTo>
                    <a:lnTo>
                      <a:pt x="67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8"/>
              <p:cNvSpPr/>
              <p:nvPr/>
            </p:nvSpPr>
            <p:spPr>
              <a:xfrm>
                <a:off x="7444687" y="3135507"/>
                <a:ext cx="287290" cy="14130"/>
              </a:xfrm>
              <a:custGeom>
                <a:avLst/>
                <a:gdLst/>
                <a:ahLst/>
                <a:cxnLst/>
                <a:rect l="l" t="t" r="r" b="b"/>
                <a:pathLst>
                  <a:path w="9251" h="455" extrusionOk="0">
                    <a:moveTo>
                      <a:pt x="0" y="1"/>
                    </a:moveTo>
                    <a:lnTo>
                      <a:pt x="0" y="455"/>
                    </a:lnTo>
                    <a:lnTo>
                      <a:pt x="9251" y="455"/>
                    </a:lnTo>
                    <a:lnTo>
                      <a:pt x="9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8"/>
              <p:cNvSpPr/>
              <p:nvPr/>
            </p:nvSpPr>
            <p:spPr>
              <a:xfrm>
                <a:off x="6195850" y="1611607"/>
                <a:ext cx="431633" cy="488868"/>
              </a:xfrm>
              <a:custGeom>
                <a:avLst/>
                <a:gdLst/>
                <a:ahLst/>
                <a:cxnLst/>
                <a:rect l="l" t="t" r="r" b="b"/>
                <a:pathLst>
                  <a:path w="13899" h="15742" extrusionOk="0">
                    <a:moveTo>
                      <a:pt x="1" y="0"/>
                    </a:moveTo>
                    <a:lnTo>
                      <a:pt x="1" y="15741"/>
                    </a:lnTo>
                    <a:lnTo>
                      <a:pt x="13899" y="15741"/>
                    </a:lnTo>
                    <a:lnTo>
                      <a:pt x="13899" y="3381"/>
                    </a:lnTo>
                    <a:lnTo>
                      <a:pt x="107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8"/>
              <p:cNvSpPr/>
              <p:nvPr/>
            </p:nvSpPr>
            <p:spPr>
              <a:xfrm>
                <a:off x="6530281" y="1611607"/>
                <a:ext cx="97202" cy="105028"/>
              </a:xfrm>
              <a:custGeom>
                <a:avLst/>
                <a:gdLst/>
                <a:ahLst/>
                <a:cxnLst/>
                <a:rect l="l" t="t" r="r" b="b"/>
                <a:pathLst>
                  <a:path w="3130" h="3382" extrusionOk="0">
                    <a:moveTo>
                      <a:pt x="0" y="0"/>
                    </a:moveTo>
                    <a:lnTo>
                      <a:pt x="0" y="3381"/>
                    </a:lnTo>
                    <a:lnTo>
                      <a:pt x="3130" y="3381"/>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8"/>
              <p:cNvSpPr/>
              <p:nvPr/>
            </p:nvSpPr>
            <p:spPr>
              <a:xfrm>
                <a:off x="6242774" y="1683468"/>
                <a:ext cx="242353" cy="13757"/>
              </a:xfrm>
              <a:custGeom>
                <a:avLst/>
                <a:gdLst/>
                <a:ahLst/>
                <a:cxnLst/>
                <a:rect l="l" t="t" r="r" b="b"/>
                <a:pathLst>
                  <a:path w="7804" h="443" extrusionOk="0">
                    <a:moveTo>
                      <a:pt x="1" y="1"/>
                    </a:moveTo>
                    <a:lnTo>
                      <a:pt x="1" y="442"/>
                    </a:lnTo>
                    <a:lnTo>
                      <a:pt x="7804" y="442"/>
                    </a:lnTo>
                    <a:lnTo>
                      <a:pt x="78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8"/>
              <p:cNvSpPr/>
              <p:nvPr/>
            </p:nvSpPr>
            <p:spPr>
              <a:xfrm>
                <a:off x="6242774" y="1731945"/>
                <a:ext cx="242353" cy="13788"/>
              </a:xfrm>
              <a:custGeom>
                <a:avLst/>
                <a:gdLst/>
                <a:ahLst/>
                <a:cxnLst/>
                <a:rect l="l" t="t" r="r" b="b"/>
                <a:pathLst>
                  <a:path w="7804" h="444" extrusionOk="0">
                    <a:moveTo>
                      <a:pt x="1" y="0"/>
                    </a:moveTo>
                    <a:lnTo>
                      <a:pt x="1" y="443"/>
                    </a:lnTo>
                    <a:lnTo>
                      <a:pt x="7804" y="443"/>
                    </a:lnTo>
                    <a:lnTo>
                      <a:pt x="78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8"/>
              <p:cNvSpPr/>
              <p:nvPr/>
            </p:nvSpPr>
            <p:spPr>
              <a:xfrm>
                <a:off x="6242774" y="1780360"/>
                <a:ext cx="345735" cy="13788"/>
              </a:xfrm>
              <a:custGeom>
                <a:avLst/>
                <a:gdLst/>
                <a:ahLst/>
                <a:cxnLst/>
                <a:rect l="l" t="t" r="r" b="b"/>
                <a:pathLst>
                  <a:path w="11133" h="444" extrusionOk="0">
                    <a:moveTo>
                      <a:pt x="1" y="1"/>
                    </a:moveTo>
                    <a:lnTo>
                      <a:pt x="1" y="444"/>
                    </a:lnTo>
                    <a:lnTo>
                      <a:pt x="11132" y="444"/>
                    </a:lnTo>
                    <a:lnTo>
                      <a:pt x="111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8"/>
              <p:cNvSpPr/>
              <p:nvPr/>
            </p:nvSpPr>
            <p:spPr>
              <a:xfrm>
                <a:off x="6242774" y="1828899"/>
                <a:ext cx="345735" cy="13726"/>
              </a:xfrm>
              <a:custGeom>
                <a:avLst/>
                <a:gdLst/>
                <a:ahLst/>
                <a:cxnLst/>
                <a:rect l="l" t="t" r="r" b="b"/>
                <a:pathLst>
                  <a:path w="11133" h="442" extrusionOk="0">
                    <a:moveTo>
                      <a:pt x="1" y="0"/>
                    </a:moveTo>
                    <a:lnTo>
                      <a:pt x="1" y="442"/>
                    </a:lnTo>
                    <a:lnTo>
                      <a:pt x="11132" y="442"/>
                    </a:lnTo>
                    <a:lnTo>
                      <a:pt x="111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8"/>
              <p:cNvSpPr/>
              <p:nvPr/>
            </p:nvSpPr>
            <p:spPr>
              <a:xfrm>
                <a:off x="6242774" y="1877376"/>
                <a:ext cx="345735" cy="13726"/>
              </a:xfrm>
              <a:custGeom>
                <a:avLst/>
                <a:gdLst/>
                <a:ahLst/>
                <a:cxnLst/>
                <a:rect l="l" t="t" r="r" b="b"/>
                <a:pathLst>
                  <a:path w="11133" h="442" extrusionOk="0">
                    <a:moveTo>
                      <a:pt x="1" y="0"/>
                    </a:moveTo>
                    <a:lnTo>
                      <a:pt x="1" y="442"/>
                    </a:lnTo>
                    <a:lnTo>
                      <a:pt x="11132" y="442"/>
                    </a:lnTo>
                    <a:lnTo>
                      <a:pt x="111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8"/>
              <p:cNvSpPr/>
              <p:nvPr/>
            </p:nvSpPr>
            <p:spPr>
              <a:xfrm>
                <a:off x="6242774" y="1925790"/>
                <a:ext cx="345735" cy="13757"/>
              </a:xfrm>
              <a:custGeom>
                <a:avLst/>
                <a:gdLst/>
                <a:ahLst/>
                <a:cxnLst/>
                <a:rect l="l" t="t" r="r" b="b"/>
                <a:pathLst>
                  <a:path w="11133" h="443" extrusionOk="0">
                    <a:moveTo>
                      <a:pt x="1" y="1"/>
                    </a:moveTo>
                    <a:lnTo>
                      <a:pt x="1" y="442"/>
                    </a:lnTo>
                    <a:lnTo>
                      <a:pt x="11132" y="442"/>
                    </a:lnTo>
                    <a:lnTo>
                      <a:pt x="111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8"/>
              <p:cNvSpPr/>
              <p:nvPr/>
            </p:nvSpPr>
            <p:spPr>
              <a:xfrm>
                <a:off x="6242774" y="1974267"/>
                <a:ext cx="345735" cy="13788"/>
              </a:xfrm>
              <a:custGeom>
                <a:avLst/>
                <a:gdLst/>
                <a:ahLst/>
                <a:cxnLst/>
                <a:rect l="l" t="t" r="r" b="b"/>
                <a:pathLst>
                  <a:path w="11133" h="444" extrusionOk="0">
                    <a:moveTo>
                      <a:pt x="1" y="0"/>
                    </a:moveTo>
                    <a:lnTo>
                      <a:pt x="1" y="443"/>
                    </a:lnTo>
                    <a:lnTo>
                      <a:pt x="11132" y="443"/>
                    </a:lnTo>
                    <a:lnTo>
                      <a:pt x="111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8"/>
              <p:cNvSpPr/>
              <p:nvPr/>
            </p:nvSpPr>
            <p:spPr>
              <a:xfrm>
                <a:off x="6242774" y="2022682"/>
                <a:ext cx="345735" cy="13788"/>
              </a:xfrm>
              <a:custGeom>
                <a:avLst/>
                <a:gdLst/>
                <a:ahLst/>
                <a:cxnLst/>
                <a:rect l="l" t="t" r="r" b="b"/>
                <a:pathLst>
                  <a:path w="11133" h="444" extrusionOk="0">
                    <a:moveTo>
                      <a:pt x="1" y="1"/>
                    </a:moveTo>
                    <a:lnTo>
                      <a:pt x="1" y="444"/>
                    </a:lnTo>
                    <a:lnTo>
                      <a:pt x="11132" y="444"/>
                    </a:lnTo>
                    <a:lnTo>
                      <a:pt x="111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8"/>
              <p:cNvSpPr/>
              <p:nvPr/>
            </p:nvSpPr>
            <p:spPr>
              <a:xfrm>
                <a:off x="6140945" y="1753715"/>
                <a:ext cx="551972" cy="420764"/>
              </a:xfrm>
              <a:custGeom>
                <a:avLst/>
                <a:gdLst/>
                <a:ahLst/>
                <a:cxnLst/>
                <a:rect l="l" t="t" r="r" b="b"/>
                <a:pathLst>
                  <a:path w="17774" h="13549" extrusionOk="0">
                    <a:moveTo>
                      <a:pt x="1020" y="0"/>
                    </a:moveTo>
                    <a:cubicBezTo>
                      <a:pt x="429" y="0"/>
                      <a:pt x="0" y="479"/>
                      <a:pt x="66" y="1067"/>
                    </a:cubicBezTo>
                    <a:lnTo>
                      <a:pt x="1357" y="12479"/>
                    </a:lnTo>
                    <a:cubicBezTo>
                      <a:pt x="1423" y="13066"/>
                      <a:pt x="1962" y="13548"/>
                      <a:pt x="2552" y="13548"/>
                    </a:cubicBezTo>
                    <a:lnTo>
                      <a:pt x="15229" y="13548"/>
                    </a:lnTo>
                    <a:cubicBezTo>
                      <a:pt x="15819" y="13548"/>
                      <a:pt x="16366" y="13069"/>
                      <a:pt x="16446" y="12483"/>
                    </a:cubicBezTo>
                    <a:lnTo>
                      <a:pt x="17695" y="3195"/>
                    </a:lnTo>
                    <a:cubicBezTo>
                      <a:pt x="17773" y="2609"/>
                      <a:pt x="17355" y="2129"/>
                      <a:pt x="16763" y="2129"/>
                    </a:cubicBezTo>
                    <a:lnTo>
                      <a:pt x="10316" y="2129"/>
                    </a:lnTo>
                    <a:lnTo>
                      <a:pt x="10316" y="2131"/>
                    </a:lnTo>
                    <a:cubicBezTo>
                      <a:pt x="9726" y="2131"/>
                      <a:pt x="9242" y="1651"/>
                      <a:pt x="9242" y="1065"/>
                    </a:cubicBezTo>
                    <a:cubicBezTo>
                      <a:pt x="9242" y="479"/>
                      <a:pt x="8758" y="0"/>
                      <a:pt x="8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8"/>
              <p:cNvSpPr/>
              <p:nvPr/>
            </p:nvSpPr>
            <p:spPr>
              <a:xfrm>
                <a:off x="6109952" y="1753715"/>
                <a:ext cx="551941" cy="420764"/>
              </a:xfrm>
              <a:custGeom>
                <a:avLst/>
                <a:gdLst/>
                <a:ahLst/>
                <a:cxnLst/>
                <a:rect l="l" t="t" r="r" b="b"/>
                <a:pathLst>
                  <a:path w="17773" h="13549" extrusionOk="0">
                    <a:moveTo>
                      <a:pt x="1020" y="0"/>
                    </a:moveTo>
                    <a:cubicBezTo>
                      <a:pt x="430" y="0"/>
                      <a:pt x="0" y="479"/>
                      <a:pt x="66" y="1067"/>
                    </a:cubicBezTo>
                    <a:lnTo>
                      <a:pt x="1357" y="12479"/>
                    </a:lnTo>
                    <a:cubicBezTo>
                      <a:pt x="1423" y="13066"/>
                      <a:pt x="1962" y="13548"/>
                      <a:pt x="2552" y="13548"/>
                    </a:cubicBezTo>
                    <a:lnTo>
                      <a:pt x="15228" y="13548"/>
                    </a:lnTo>
                    <a:cubicBezTo>
                      <a:pt x="15818" y="13548"/>
                      <a:pt x="16368" y="13069"/>
                      <a:pt x="16445" y="12483"/>
                    </a:cubicBezTo>
                    <a:lnTo>
                      <a:pt x="17694" y="3195"/>
                    </a:lnTo>
                    <a:cubicBezTo>
                      <a:pt x="17772" y="2609"/>
                      <a:pt x="17353" y="2129"/>
                      <a:pt x="16762" y="2129"/>
                    </a:cubicBezTo>
                    <a:lnTo>
                      <a:pt x="10316" y="2129"/>
                    </a:lnTo>
                    <a:lnTo>
                      <a:pt x="10316" y="2131"/>
                    </a:lnTo>
                    <a:cubicBezTo>
                      <a:pt x="9726" y="2131"/>
                      <a:pt x="9243" y="1651"/>
                      <a:pt x="9243" y="1065"/>
                    </a:cubicBezTo>
                    <a:cubicBezTo>
                      <a:pt x="9243" y="479"/>
                      <a:pt x="8759" y="0"/>
                      <a:pt x="8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8"/>
              <p:cNvSpPr/>
              <p:nvPr/>
            </p:nvSpPr>
            <p:spPr>
              <a:xfrm>
                <a:off x="5652699" y="2714795"/>
                <a:ext cx="820601" cy="712598"/>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5912680" y="2932030"/>
                <a:ext cx="318303" cy="249668"/>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8"/>
              <p:cNvSpPr/>
              <p:nvPr/>
            </p:nvSpPr>
            <p:spPr>
              <a:xfrm>
                <a:off x="5954733" y="2813091"/>
                <a:ext cx="518775" cy="614238"/>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39"/>
          <p:cNvSpPr txBox="1">
            <a:spLocks noGrp="1"/>
          </p:cNvSpPr>
          <p:nvPr>
            <p:ph type="title"/>
          </p:nvPr>
        </p:nvSpPr>
        <p:spPr>
          <a:xfrm>
            <a:off x="2898000" y="3325200"/>
            <a:ext cx="55260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515" name="Google Shape;515;p39"/>
          <p:cNvSpPr txBox="1">
            <a:spLocks noGrp="1"/>
          </p:cNvSpPr>
          <p:nvPr>
            <p:ph type="subTitle" idx="1"/>
          </p:nvPr>
        </p:nvSpPr>
        <p:spPr>
          <a:xfrm>
            <a:off x="2898000" y="1264200"/>
            <a:ext cx="5526000" cy="190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quote, words full of wisdom that someone important said and inspire anyone who reads them.”</a:t>
            </a:r>
            <a:endParaRPr/>
          </a:p>
        </p:txBody>
      </p:sp>
      <p:grpSp>
        <p:nvGrpSpPr>
          <p:cNvPr id="516" name="Google Shape;516;p39"/>
          <p:cNvGrpSpPr/>
          <p:nvPr/>
        </p:nvGrpSpPr>
        <p:grpSpPr>
          <a:xfrm>
            <a:off x="-1527048" y="1579815"/>
            <a:ext cx="4620746" cy="3556754"/>
            <a:chOff x="5527089" y="1579815"/>
            <a:chExt cx="4620746" cy="3556754"/>
          </a:xfrm>
        </p:grpSpPr>
        <p:sp>
          <p:nvSpPr>
            <p:cNvPr id="517" name="Google Shape;517;p39"/>
            <p:cNvSpPr/>
            <p:nvPr/>
          </p:nvSpPr>
          <p:spPr>
            <a:xfrm>
              <a:off x="6239778" y="2099076"/>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9"/>
            <p:cNvSpPr/>
            <p:nvPr/>
          </p:nvSpPr>
          <p:spPr>
            <a:xfrm>
              <a:off x="9124311" y="4112833"/>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9"/>
            <p:cNvSpPr/>
            <p:nvPr/>
          </p:nvSpPr>
          <p:spPr>
            <a:xfrm flipH="1">
              <a:off x="9407991" y="180171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9"/>
            <p:cNvSpPr/>
            <p:nvPr/>
          </p:nvSpPr>
          <p:spPr>
            <a:xfrm flipH="1">
              <a:off x="9111945" y="157981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9"/>
            <p:cNvSpPr/>
            <p:nvPr/>
          </p:nvSpPr>
          <p:spPr>
            <a:xfrm flipH="1">
              <a:off x="8924714" y="1897923"/>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9"/>
            <p:cNvSpPr/>
            <p:nvPr/>
          </p:nvSpPr>
          <p:spPr>
            <a:xfrm>
              <a:off x="5527089" y="3925265"/>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9"/>
            <p:cNvSpPr/>
            <p:nvPr/>
          </p:nvSpPr>
          <p:spPr>
            <a:xfrm>
              <a:off x="5983525" y="4306634"/>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9"/>
            <p:cNvSpPr/>
            <p:nvPr/>
          </p:nvSpPr>
          <p:spPr>
            <a:xfrm>
              <a:off x="6203967" y="402145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 name="Google Shape;525;p39"/>
            <p:cNvGrpSpPr/>
            <p:nvPr/>
          </p:nvGrpSpPr>
          <p:grpSpPr>
            <a:xfrm>
              <a:off x="6419268" y="2175276"/>
              <a:ext cx="3428123" cy="2427848"/>
              <a:chOff x="6419268" y="2175276"/>
              <a:chExt cx="3428123" cy="2427848"/>
            </a:xfrm>
          </p:grpSpPr>
          <p:sp>
            <p:nvSpPr>
              <p:cNvPr id="526" name="Google Shape;526;p39"/>
              <p:cNvSpPr/>
              <p:nvPr/>
            </p:nvSpPr>
            <p:spPr>
              <a:xfrm>
                <a:off x="6825596" y="2683536"/>
                <a:ext cx="2463278" cy="1555605"/>
              </a:xfrm>
              <a:custGeom>
                <a:avLst/>
                <a:gdLst/>
                <a:ahLst/>
                <a:cxnLst/>
                <a:rect l="l" t="t" r="r" b="b"/>
                <a:pathLst>
                  <a:path w="109479" h="69138" extrusionOk="0">
                    <a:moveTo>
                      <a:pt x="4971" y="1"/>
                    </a:moveTo>
                    <a:cubicBezTo>
                      <a:pt x="2238" y="1"/>
                      <a:pt x="0" y="2237"/>
                      <a:pt x="0" y="4972"/>
                    </a:cubicBezTo>
                    <a:lnTo>
                      <a:pt x="0" y="64165"/>
                    </a:lnTo>
                    <a:cubicBezTo>
                      <a:pt x="0" y="66900"/>
                      <a:pt x="2237" y="69137"/>
                      <a:pt x="4971" y="69137"/>
                    </a:cubicBezTo>
                    <a:lnTo>
                      <a:pt x="104507" y="69137"/>
                    </a:lnTo>
                    <a:cubicBezTo>
                      <a:pt x="107241" y="69137"/>
                      <a:pt x="109479" y="66900"/>
                      <a:pt x="109479" y="64165"/>
                    </a:cubicBezTo>
                    <a:lnTo>
                      <a:pt x="109479" y="4972"/>
                    </a:lnTo>
                    <a:cubicBezTo>
                      <a:pt x="109479" y="2238"/>
                      <a:pt x="107243" y="1"/>
                      <a:pt x="104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9"/>
              <p:cNvSpPr/>
              <p:nvPr/>
            </p:nvSpPr>
            <p:spPr>
              <a:xfrm>
                <a:off x="6825528" y="3851398"/>
                <a:ext cx="2463323" cy="387765"/>
              </a:xfrm>
              <a:custGeom>
                <a:avLst/>
                <a:gdLst/>
                <a:ahLst/>
                <a:cxnLst/>
                <a:rect l="l" t="t" r="r" b="b"/>
                <a:pathLst>
                  <a:path w="109481" h="17234" extrusionOk="0">
                    <a:moveTo>
                      <a:pt x="1" y="1"/>
                    </a:moveTo>
                    <a:lnTo>
                      <a:pt x="1" y="12261"/>
                    </a:lnTo>
                    <a:cubicBezTo>
                      <a:pt x="1" y="14996"/>
                      <a:pt x="2240" y="17234"/>
                      <a:pt x="4972" y="17234"/>
                    </a:cubicBezTo>
                    <a:lnTo>
                      <a:pt x="104509" y="17234"/>
                    </a:lnTo>
                    <a:cubicBezTo>
                      <a:pt x="107244" y="17234"/>
                      <a:pt x="109481" y="14996"/>
                      <a:pt x="109481" y="12261"/>
                    </a:cubicBezTo>
                    <a:lnTo>
                      <a:pt x="1094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9"/>
              <p:cNvSpPr/>
              <p:nvPr/>
            </p:nvSpPr>
            <p:spPr>
              <a:xfrm>
                <a:off x="6889901" y="2748696"/>
                <a:ext cx="2334645" cy="1046768"/>
              </a:xfrm>
              <a:custGeom>
                <a:avLst/>
                <a:gdLst/>
                <a:ahLst/>
                <a:cxnLst/>
                <a:rect l="l" t="t" r="r" b="b"/>
                <a:pathLst>
                  <a:path w="103762" h="46523" extrusionOk="0">
                    <a:moveTo>
                      <a:pt x="1598" y="1"/>
                    </a:moveTo>
                    <a:cubicBezTo>
                      <a:pt x="719" y="1"/>
                      <a:pt x="1" y="720"/>
                      <a:pt x="1" y="1600"/>
                    </a:cubicBezTo>
                    <a:lnTo>
                      <a:pt x="1" y="44925"/>
                    </a:lnTo>
                    <a:cubicBezTo>
                      <a:pt x="1" y="45804"/>
                      <a:pt x="719" y="46523"/>
                      <a:pt x="1598" y="46523"/>
                    </a:cubicBezTo>
                    <a:lnTo>
                      <a:pt x="102162" y="46523"/>
                    </a:lnTo>
                    <a:cubicBezTo>
                      <a:pt x="103042" y="46523"/>
                      <a:pt x="103761" y="45804"/>
                      <a:pt x="103761" y="44925"/>
                    </a:cubicBezTo>
                    <a:lnTo>
                      <a:pt x="103761" y="1600"/>
                    </a:lnTo>
                    <a:cubicBezTo>
                      <a:pt x="103761" y="720"/>
                      <a:pt x="103042" y="1"/>
                      <a:pt x="102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9"/>
              <p:cNvSpPr/>
              <p:nvPr/>
            </p:nvSpPr>
            <p:spPr>
              <a:xfrm>
                <a:off x="7451928" y="4474648"/>
                <a:ext cx="1210613" cy="63945"/>
              </a:xfrm>
              <a:custGeom>
                <a:avLst/>
                <a:gdLst/>
                <a:ahLst/>
                <a:cxnLst/>
                <a:rect l="l" t="t" r="r" b="b"/>
                <a:pathLst>
                  <a:path w="53805" h="2842" extrusionOk="0">
                    <a:moveTo>
                      <a:pt x="1" y="1"/>
                    </a:moveTo>
                    <a:lnTo>
                      <a:pt x="1" y="2841"/>
                    </a:lnTo>
                    <a:lnTo>
                      <a:pt x="53805" y="2841"/>
                    </a:lnTo>
                    <a:lnTo>
                      <a:pt x="53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9"/>
              <p:cNvSpPr/>
              <p:nvPr/>
            </p:nvSpPr>
            <p:spPr>
              <a:xfrm>
                <a:off x="7609743" y="4239118"/>
                <a:ext cx="894960" cy="235553"/>
              </a:xfrm>
              <a:custGeom>
                <a:avLst/>
                <a:gdLst/>
                <a:ahLst/>
                <a:cxnLst/>
                <a:rect l="l" t="t" r="r" b="b"/>
                <a:pathLst>
                  <a:path w="39776" h="10469" extrusionOk="0">
                    <a:moveTo>
                      <a:pt x="0" y="0"/>
                    </a:moveTo>
                    <a:lnTo>
                      <a:pt x="0" y="10469"/>
                    </a:lnTo>
                    <a:lnTo>
                      <a:pt x="39776" y="10469"/>
                    </a:lnTo>
                    <a:lnTo>
                      <a:pt x="397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9"/>
              <p:cNvSpPr/>
              <p:nvPr/>
            </p:nvSpPr>
            <p:spPr>
              <a:xfrm>
                <a:off x="7609743" y="4239118"/>
                <a:ext cx="894960" cy="135675"/>
              </a:xfrm>
              <a:custGeom>
                <a:avLst/>
                <a:gdLst/>
                <a:ahLst/>
                <a:cxnLst/>
                <a:rect l="l" t="t" r="r" b="b"/>
                <a:pathLst>
                  <a:path w="39776" h="6030" extrusionOk="0">
                    <a:moveTo>
                      <a:pt x="0" y="0"/>
                    </a:moveTo>
                    <a:lnTo>
                      <a:pt x="0" y="1945"/>
                    </a:lnTo>
                    <a:lnTo>
                      <a:pt x="39776" y="6030"/>
                    </a:lnTo>
                    <a:lnTo>
                      <a:pt x="39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9"/>
              <p:cNvSpPr/>
              <p:nvPr/>
            </p:nvSpPr>
            <p:spPr>
              <a:xfrm>
                <a:off x="8869338" y="3487056"/>
                <a:ext cx="978052" cy="558180"/>
              </a:xfrm>
              <a:custGeom>
                <a:avLst/>
                <a:gdLst/>
                <a:ahLst/>
                <a:cxnLst/>
                <a:rect l="l" t="t" r="r" b="b"/>
                <a:pathLst>
                  <a:path w="43469" h="24808" extrusionOk="0">
                    <a:moveTo>
                      <a:pt x="0" y="1"/>
                    </a:moveTo>
                    <a:lnTo>
                      <a:pt x="0" y="24808"/>
                    </a:lnTo>
                    <a:lnTo>
                      <a:pt x="43469" y="24808"/>
                    </a:lnTo>
                    <a:lnTo>
                      <a:pt x="434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9"/>
              <p:cNvSpPr/>
              <p:nvPr/>
            </p:nvSpPr>
            <p:spPr>
              <a:xfrm>
                <a:off x="8869338" y="3487056"/>
                <a:ext cx="978052" cy="81225"/>
              </a:xfrm>
              <a:custGeom>
                <a:avLst/>
                <a:gdLst/>
                <a:ahLst/>
                <a:cxnLst/>
                <a:rect l="l" t="t" r="r" b="b"/>
                <a:pathLst>
                  <a:path w="43469" h="3610" extrusionOk="0">
                    <a:moveTo>
                      <a:pt x="0" y="1"/>
                    </a:moveTo>
                    <a:lnTo>
                      <a:pt x="0" y="3609"/>
                    </a:lnTo>
                    <a:lnTo>
                      <a:pt x="43469" y="3609"/>
                    </a:lnTo>
                    <a:lnTo>
                      <a:pt x="43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9"/>
              <p:cNvSpPr/>
              <p:nvPr/>
            </p:nvSpPr>
            <p:spPr>
              <a:xfrm>
                <a:off x="8898588" y="3514956"/>
                <a:ext cx="23445" cy="23468"/>
              </a:xfrm>
              <a:custGeom>
                <a:avLst/>
                <a:gdLst/>
                <a:ahLst/>
                <a:cxnLst/>
                <a:rect l="l" t="t" r="r" b="b"/>
                <a:pathLst>
                  <a:path w="1042" h="1043" extrusionOk="0">
                    <a:moveTo>
                      <a:pt x="521" y="0"/>
                    </a:moveTo>
                    <a:cubicBezTo>
                      <a:pt x="233" y="0"/>
                      <a:pt x="0" y="234"/>
                      <a:pt x="0" y="522"/>
                    </a:cubicBezTo>
                    <a:cubicBezTo>
                      <a:pt x="0" y="808"/>
                      <a:pt x="235" y="1043"/>
                      <a:pt x="521" y="1043"/>
                    </a:cubicBezTo>
                    <a:cubicBezTo>
                      <a:pt x="807" y="1043"/>
                      <a:pt x="1042" y="808"/>
                      <a:pt x="1042" y="522"/>
                    </a:cubicBezTo>
                    <a:cubicBezTo>
                      <a:pt x="1042" y="234"/>
                      <a:pt x="807" y="0"/>
                      <a:pt x="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p:cNvSpPr/>
              <p:nvPr/>
            </p:nvSpPr>
            <p:spPr>
              <a:xfrm>
                <a:off x="8942643" y="3514956"/>
                <a:ext cx="23490" cy="23468"/>
              </a:xfrm>
              <a:custGeom>
                <a:avLst/>
                <a:gdLst/>
                <a:ahLst/>
                <a:cxnLst/>
                <a:rect l="l" t="t" r="r" b="b"/>
                <a:pathLst>
                  <a:path w="1044" h="1043" extrusionOk="0">
                    <a:moveTo>
                      <a:pt x="522" y="0"/>
                    </a:moveTo>
                    <a:cubicBezTo>
                      <a:pt x="234" y="0"/>
                      <a:pt x="1" y="234"/>
                      <a:pt x="1" y="522"/>
                    </a:cubicBezTo>
                    <a:cubicBezTo>
                      <a:pt x="1" y="808"/>
                      <a:pt x="235" y="1043"/>
                      <a:pt x="522" y="1043"/>
                    </a:cubicBezTo>
                    <a:cubicBezTo>
                      <a:pt x="810" y="1043"/>
                      <a:pt x="1044" y="808"/>
                      <a:pt x="1044" y="522"/>
                    </a:cubicBezTo>
                    <a:cubicBezTo>
                      <a:pt x="1044" y="234"/>
                      <a:pt x="810" y="0"/>
                      <a:pt x="5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p:cNvSpPr/>
              <p:nvPr/>
            </p:nvSpPr>
            <p:spPr>
              <a:xfrm>
                <a:off x="8986788" y="3514956"/>
                <a:ext cx="23445" cy="23468"/>
              </a:xfrm>
              <a:custGeom>
                <a:avLst/>
                <a:gdLst/>
                <a:ahLst/>
                <a:cxnLst/>
                <a:rect l="l" t="t" r="r" b="b"/>
                <a:pathLst>
                  <a:path w="1042" h="1043" extrusionOk="0">
                    <a:moveTo>
                      <a:pt x="521" y="0"/>
                    </a:moveTo>
                    <a:cubicBezTo>
                      <a:pt x="232" y="0"/>
                      <a:pt x="0" y="234"/>
                      <a:pt x="0" y="522"/>
                    </a:cubicBezTo>
                    <a:cubicBezTo>
                      <a:pt x="0" y="808"/>
                      <a:pt x="232" y="1043"/>
                      <a:pt x="521" y="1043"/>
                    </a:cubicBezTo>
                    <a:cubicBezTo>
                      <a:pt x="808" y="1043"/>
                      <a:pt x="1042" y="808"/>
                      <a:pt x="1042" y="522"/>
                    </a:cubicBezTo>
                    <a:cubicBezTo>
                      <a:pt x="1042" y="234"/>
                      <a:pt x="808" y="0"/>
                      <a:pt x="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9"/>
              <p:cNvSpPr/>
              <p:nvPr/>
            </p:nvSpPr>
            <p:spPr>
              <a:xfrm>
                <a:off x="8967528" y="3662691"/>
                <a:ext cx="269280" cy="269257"/>
              </a:xfrm>
              <a:custGeom>
                <a:avLst/>
                <a:gdLst/>
                <a:ahLst/>
                <a:cxnLst/>
                <a:rect l="l" t="t" r="r" b="b"/>
                <a:pathLst>
                  <a:path w="11968" h="11967" extrusionOk="0">
                    <a:moveTo>
                      <a:pt x="5983" y="1"/>
                    </a:moveTo>
                    <a:cubicBezTo>
                      <a:pt x="2678" y="1"/>
                      <a:pt x="1" y="2678"/>
                      <a:pt x="1" y="5983"/>
                    </a:cubicBezTo>
                    <a:cubicBezTo>
                      <a:pt x="1" y="9288"/>
                      <a:pt x="2678" y="11967"/>
                      <a:pt x="5983" y="11967"/>
                    </a:cubicBezTo>
                    <a:cubicBezTo>
                      <a:pt x="9289" y="11967"/>
                      <a:pt x="11967" y="9287"/>
                      <a:pt x="11967" y="5983"/>
                    </a:cubicBezTo>
                    <a:cubicBezTo>
                      <a:pt x="11967" y="2679"/>
                      <a:pt x="9289" y="1"/>
                      <a:pt x="59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9"/>
              <p:cNvSpPr/>
              <p:nvPr/>
            </p:nvSpPr>
            <p:spPr>
              <a:xfrm>
                <a:off x="9068868" y="3731698"/>
                <a:ext cx="66600" cy="131175"/>
              </a:xfrm>
              <a:custGeom>
                <a:avLst/>
                <a:gdLst/>
                <a:ahLst/>
                <a:cxnLst/>
                <a:rect l="l" t="t" r="r" b="b"/>
                <a:pathLst>
                  <a:path w="2960" h="5830" extrusionOk="0">
                    <a:moveTo>
                      <a:pt x="1479" y="1"/>
                    </a:moveTo>
                    <a:cubicBezTo>
                      <a:pt x="661" y="1"/>
                      <a:pt x="1" y="663"/>
                      <a:pt x="1" y="1481"/>
                    </a:cubicBezTo>
                    <a:cubicBezTo>
                      <a:pt x="1" y="2066"/>
                      <a:pt x="343" y="2570"/>
                      <a:pt x="838" y="2807"/>
                    </a:cubicBezTo>
                    <a:lnTo>
                      <a:pt x="100" y="5579"/>
                    </a:lnTo>
                    <a:cubicBezTo>
                      <a:pt x="73" y="5716"/>
                      <a:pt x="167" y="5830"/>
                      <a:pt x="307" y="5830"/>
                    </a:cubicBezTo>
                    <a:lnTo>
                      <a:pt x="2650" y="5830"/>
                    </a:lnTo>
                    <a:cubicBezTo>
                      <a:pt x="2792" y="5830"/>
                      <a:pt x="2883" y="5717"/>
                      <a:pt x="2858" y="5579"/>
                    </a:cubicBezTo>
                    <a:lnTo>
                      <a:pt x="2123" y="2807"/>
                    </a:lnTo>
                    <a:cubicBezTo>
                      <a:pt x="2615" y="2568"/>
                      <a:pt x="2959" y="2066"/>
                      <a:pt x="2959" y="1481"/>
                    </a:cubicBezTo>
                    <a:cubicBezTo>
                      <a:pt x="2959" y="665"/>
                      <a:pt x="2297"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p:cNvSpPr/>
              <p:nvPr/>
            </p:nvSpPr>
            <p:spPr>
              <a:xfrm>
                <a:off x="9312633" y="3654186"/>
                <a:ext cx="239850" cy="16672"/>
              </a:xfrm>
              <a:custGeom>
                <a:avLst/>
                <a:gdLst/>
                <a:ahLst/>
                <a:cxnLst/>
                <a:rect l="l" t="t" r="r" b="b"/>
                <a:pathLst>
                  <a:path w="10660" h="741" extrusionOk="0">
                    <a:moveTo>
                      <a:pt x="0" y="1"/>
                    </a:moveTo>
                    <a:lnTo>
                      <a:pt x="0" y="741"/>
                    </a:lnTo>
                    <a:lnTo>
                      <a:pt x="10659" y="741"/>
                    </a:lnTo>
                    <a:lnTo>
                      <a:pt x="10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9312633" y="3698331"/>
                <a:ext cx="432810" cy="16605"/>
              </a:xfrm>
              <a:custGeom>
                <a:avLst/>
                <a:gdLst/>
                <a:ahLst/>
                <a:cxnLst/>
                <a:rect l="l" t="t" r="r" b="b"/>
                <a:pathLst>
                  <a:path w="19236" h="738" extrusionOk="0">
                    <a:moveTo>
                      <a:pt x="0" y="0"/>
                    </a:moveTo>
                    <a:lnTo>
                      <a:pt x="0" y="738"/>
                    </a:lnTo>
                    <a:lnTo>
                      <a:pt x="19235" y="738"/>
                    </a:lnTo>
                    <a:lnTo>
                      <a:pt x="19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p:cNvSpPr/>
              <p:nvPr/>
            </p:nvSpPr>
            <p:spPr>
              <a:xfrm>
                <a:off x="9312633" y="3758451"/>
                <a:ext cx="432855" cy="92857"/>
              </a:xfrm>
              <a:custGeom>
                <a:avLst/>
                <a:gdLst/>
                <a:ahLst/>
                <a:cxnLst/>
                <a:rect l="l" t="t" r="r" b="b"/>
                <a:pathLst>
                  <a:path w="19238" h="4127" extrusionOk="0">
                    <a:moveTo>
                      <a:pt x="2780" y="0"/>
                    </a:moveTo>
                    <a:cubicBezTo>
                      <a:pt x="1250" y="0"/>
                      <a:pt x="0" y="928"/>
                      <a:pt x="0" y="2063"/>
                    </a:cubicBezTo>
                    <a:cubicBezTo>
                      <a:pt x="0" y="3198"/>
                      <a:pt x="1250" y="4127"/>
                      <a:pt x="2780" y="4127"/>
                    </a:cubicBezTo>
                    <a:lnTo>
                      <a:pt x="16459" y="4127"/>
                    </a:lnTo>
                    <a:cubicBezTo>
                      <a:pt x="17986" y="4127"/>
                      <a:pt x="19238" y="3197"/>
                      <a:pt x="19238" y="2063"/>
                    </a:cubicBezTo>
                    <a:cubicBezTo>
                      <a:pt x="19238" y="929"/>
                      <a:pt x="17986" y="0"/>
                      <a:pt x="16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9411183" y="3797263"/>
                <a:ext cx="15210" cy="15188"/>
              </a:xfrm>
              <a:custGeom>
                <a:avLst/>
                <a:gdLst/>
                <a:ahLst/>
                <a:cxnLst/>
                <a:rect l="l" t="t" r="r" b="b"/>
                <a:pathLst>
                  <a:path w="676" h="675" extrusionOk="0">
                    <a:moveTo>
                      <a:pt x="339" y="1"/>
                    </a:moveTo>
                    <a:cubicBezTo>
                      <a:pt x="151" y="1"/>
                      <a:pt x="0" y="152"/>
                      <a:pt x="0" y="338"/>
                    </a:cubicBezTo>
                    <a:cubicBezTo>
                      <a:pt x="0" y="525"/>
                      <a:pt x="152" y="675"/>
                      <a:pt x="339" y="675"/>
                    </a:cubicBezTo>
                    <a:cubicBezTo>
                      <a:pt x="525" y="675"/>
                      <a:pt x="676" y="525"/>
                      <a:pt x="676" y="338"/>
                    </a:cubicBezTo>
                    <a:cubicBezTo>
                      <a:pt x="676" y="152"/>
                      <a:pt x="525" y="2"/>
                      <a:pt x="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9455283" y="3797263"/>
                <a:ext cx="15188" cy="15188"/>
              </a:xfrm>
              <a:custGeom>
                <a:avLst/>
                <a:gdLst/>
                <a:ahLst/>
                <a:cxnLst/>
                <a:rect l="l" t="t" r="r" b="b"/>
                <a:pathLst>
                  <a:path w="675" h="675" extrusionOk="0">
                    <a:moveTo>
                      <a:pt x="337" y="1"/>
                    </a:moveTo>
                    <a:cubicBezTo>
                      <a:pt x="152" y="1"/>
                      <a:pt x="0" y="152"/>
                      <a:pt x="0" y="338"/>
                    </a:cubicBezTo>
                    <a:cubicBezTo>
                      <a:pt x="0" y="525"/>
                      <a:pt x="152" y="675"/>
                      <a:pt x="337" y="675"/>
                    </a:cubicBezTo>
                    <a:cubicBezTo>
                      <a:pt x="526" y="675"/>
                      <a:pt x="674" y="525"/>
                      <a:pt x="674" y="338"/>
                    </a:cubicBezTo>
                    <a:cubicBezTo>
                      <a:pt x="674" y="152"/>
                      <a:pt x="526" y="2"/>
                      <a:pt x="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9499406" y="3797263"/>
                <a:ext cx="15210" cy="15188"/>
              </a:xfrm>
              <a:custGeom>
                <a:avLst/>
                <a:gdLst/>
                <a:ahLst/>
                <a:cxnLst/>
                <a:rect l="l" t="t" r="r" b="b"/>
                <a:pathLst>
                  <a:path w="676" h="675" extrusionOk="0">
                    <a:moveTo>
                      <a:pt x="339" y="1"/>
                    </a:moveTo>
                    <a:cubicBezTo>
                      <a:pt x="151" y="1"/>
                      <a:pt x="0" y="152"/>
                      <a:pt x="0" y="338"/>
                    </a:cubicBezTo>
                    <a:cubicBezTo>
                      <a:pt x="0" y="525"/>
                      <a:pt x="152" y="675"/>
                      <a:pt x="339" y="675"/>
                    </a:cubicBezTo>
                    <a:cubicBezTo>
                      <a:pt x="526" y="675"/>
                      <a:pt x="676" y="525"/>
                      <a:pt x="676" y="338"/>
                    </a:cubicBezTo>
                    <a:cubicBezTo>
                      <a:pt x="676" y="152"/>
                      <a:pt x="525" y="2"/>
                      <a:pt x="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p:cNvSpPr/>
              <p:nvPr/>
            </p:nvSpPr>
            <p:spPr>
              <a:xfrm>
                <a:off x="9543528" y="3797263"/>
                <a:ext cx="15165" cy="15188"/>
              </a:xfrm>
              <a:custGeom>
                <a:avLst/>
                <a:gdLst/>
                <a:ahLst/>
                <a:cxnLst/>
                <a:rect l="l" t="t" r="r" b="b"/>
                <a:pathLst>
                  <a:path w="674" h="675" extrusionOk="0">
                    <a:moveTo>
                      <a:pt x="338" y="1"/>
                    </a:moveTo>
                    <a:cubicBezTo>
                      <a:pt x="151" y="1"/>
                      <a:pt x="1" y="152"/>
                      <a:pt x="1" y="338"/>
                    </a:cubicBezTo>
                    <a:cubicBezTo>
                      <a:pt x="1" y="525"/>
                      <a:pt x="153" y="675"/>
                      <a:pt x="338" y="675"/>
                    </a:cubicBezTo>
                    <a:cubicBezTo>
                      <a:pt x="525" y="675"/>
                      <a:pt x="673" y="525"/>
                      <a:pt x="673" y="338"/>
                    </a:cubicBezTo>
                    <a:cubicBezTo>
                      <a:pt x="673" y="152"/>
                      <a:pt x="525" y="2"/>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p:cNvSpPr/>
              <p:nvPr/>
            </p:nvSpPr>
            <p:spPr>
              <a:xfrm>
                <a:off x="9587606" y="3797263"/>
                <a:ext cx="15210" cy="15188"/>
              </a:xfrm>
              <a:custGeom>
                <a:avLst/>
                <a:gdLst/>
                <a:ahLst/>
                <a:cxnLst/>
                <a:rect l="l" t="t" r="r" b="b"/>
                <a:pathLst>
                  <a:path w="676" h="675" extrusionOk="0">
                    <a:moveTo>
                      <a:pt x="337" y="1"/>
                    </a:moveTo>
                    <a:cubicBezTo>
                      <a:pt x="151" y="1"/>
                      <a:pt x="0" y="152"/>
                      <a:pt x="0" y="338"/>
                    </a:cubicBezTo>
                    <a:cubicBezTo>
                      <a:pt x="0" y="525"/>
                      <a:pt x="151" y="675"/>
                      <a:pt x="337" y="675"/>
                    </a:cubicBezTo>
                    <a:cubicBezTo>
                      <a:pt x="526" y="675"/>
                      <a:pt x="676" y="525"/>
                      <a:pt x="676" y="338"/>
                    </a:cubicBezTo>
                    <a:cubicBezTo>
                      <a:pt x="676" y="152"/>
                      <a:pt x="526" y="2"/>
                      <a:pt x="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9631728" y="3797263"/>
                <a:ext cx="15188" cy="15188"/>
              </a:xfrm>
              <a:custGeom>
                <a:avLst/>
                <a:gdLst/>
                <a:ahLst/>
                <a:cxnLst/>
                <a:rect l="l" t="t" r="r" b="b"/>
                <a:pathLst>
                  <a:path w="675" h="675" extrusionOk="0">
                    <a:moveTo>
                      <a:pt x="338" y="1"/>
                    </a:moveTo>
                    <a:cubicBezTo>
                      <a:pt x="153" y="1"/>
                      <a:pt x="1" y="152"/>
                      <a:pt x="1" y="338"/>
                    </a:cubicBezTo>
                    <a:cubicBezTo>
                      <a:pt x="1" y="525"/>
                      <a:pt x="153" y="675"/>
                      <a:pt x="338" y="675"/>
                    </a:cubicBezTo>
                    <a:cubicBezTo>
                      <a:pt x="524" y="675"/>
                      <a:pt x="675" y="525"/>
                      <a:pt x="675" y="338"/>
                    </a:cubicBezTo>
                    <a:cubicBezTo>
                      <a:pt x="675" y="152"/>
                      <a:pt x="526" y="2"/>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9312633" y="3899548"/>
                <a:ext cx="203220" cy="60907"/>
              </a:xfrm>
              <a:custGeom>
                <a:avLst/>
                <a:gdLst/>
                <a:ahLst/>
                <a:cxnLst/>
                <a:rect l="l" t="t" r="r" b="b"/>
                <a:pathLst>
                  <a:path w="9032" h="2707" extrusionOk="0">
                    <a:moveTo>
                      <a:pt x="0" y="1"/>
                    </a:moveTo>
                    <a:lnTo>
                      <a:pt x="0" y="2707"/>
                    </a:lnTo>
                    <a:lnTo>
                      <a:pt x="9031" y="2707"/>
                    </a:lnTo>
                    <a:lnTo>
                      <a:pt x="90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9339161" y="3921666"/>
                <a:ext cx="150165" cy="16650"/>
              </a:xfrm>
              <a:custGeom>
                <a:avLst/>
                <a:gdLst/>
                <a:ahLst/>
                <a:cxnLst/>
                <a:rect l="l" t="t" r="r" b="b"/>
                <a:pathLst>
                  <a:path w="6674" h="740" extrusionOk="0">
                    <a:moveTo>
                      <a:pt x="1" y="1"/>
                    </a:moveTo>
                    <a:lnTo>
                      <a:pt x="1" y="739"/>
                    </a:lnTo>
                    <a:lnTo>
                      <a:pt x="6674" y="739"/>
                    </a:lnTo>
                    <a:lnTo>
                      <a:pt x="66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9034466" y="2311926"/>
                <a:ext cx="609682" cy="690503"/>
              </a:xfrm>
              <a:custGeom>
                <a:avLst/>
                <a:gdLst/>
                <a:ahLst/>
                <a:cxnLst/>
                <a:rect l="l" t="t" r="r" b="b"/>
                <a:pathLst>
                  <a:path w="27097" h="30689" extrusionOk="0">
                    <a:moveTo>
                      <a:pt x="1" y="1"/>
                    </a:moveTo>
                    <a:lnTo>
                      <a:pt x="1" y="30688"/>
                    </a:lnTo>
                    <a:lnTo>
                      <a:pt x="27097" y="30688"/>
                    </a:lnTo>
                    <a:lnTo>
                      <a:pt x="27097" y="6594"/>
                    </a:lnTo>
                    <a:lnTo>
                      <a:pt x="209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9506876" y="2311926"/>
                <a:ext cx="137273" cy="148365"/>
              </a:xfrm>
              <a:custGeom>
                <a:avLst/>
                <a:gdLst/>
                <a:ahLst/>
                <a:cxnLst/>
                <a:rect l="l" t="t" r="r" b="b"/>
                <a:pathLst>
                  <a:path w="6101" h="6594" extrusionOk="0">
                    <a:moveTo>
                      <a:pt x="0" y="1"/>
                    </a:moveTo>
                    <a:lnTo>
                      <a:pt x="0" y="6594"/>
                    </a:lnTo>
                    <a:lnTo>
                      <a:pt x="6101" y="6594"/>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9100728" y="2413468"/>
                <a:ext cx="342293" cy="19417"/>
              </a:xfrm>
              <a:custGeom>
                <a:avLst/>
                <a:gdLst/>
                <a:ahLst/>
                <a:cxnLst/>
                <a:rect l="l" t="t" r="r" b="b"/>
                <a:pathLst>
                  <a:path w="15213" h="863" extrusionOk="0">
                    <a:moveTo>
                      <a:pt x="0" y="1"/>
                    </a:moveTo>
                    <a:lnTo>
                      <a:pt x="0" y="862"/>
                    </a:lnTo>
                    <a:lnTo>
                      <a:pt x="15212" y="862"/>
                    </a:lnTo>
                    <a:lnTo>
                      <a:pt x="152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9100728" y="2481913"/>
                <a:ext cx="342293" cy="19463"/>
              </a:xfrm>
              <a:custGeom>
                <a:avLst/>
                <a:gdLst/>
                <a:ahLst/>
                <a:cxnLst/>
                <a:rect l="l" t="t" r="r" b="b"/>
                <a:pathLst>
                  <a:path w="15213" h="865" extrusionOk="0">
                    <a:moveTo>
                      <a:pt x="0" y="1"/>
                    </a:moveTo>
                    <a:lnTo>
                      <a:pt x="0" y="865"/>
                    </a:lnTo>
                    <a:lnTo>
                      <a:pt x="15212" y="865"/>
                    </a:lnTo>
                    <a:lnTo>
                      <a:pt x="152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9100728" y="2550381"/>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9100728" y="2618826"/>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9100728" y="2687271"/>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p:cNvSpPr/>
              <p:nvPr/>
            </p:nvSpPr>
            <p:spPr>
              <a:xfrm>
                <a:off x="9100728" y="2755738"/>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p:cNvSpPr/>
              <p:nvPr/>
            </p:nvSpPr>
            <p:spPr>
              <a:xfrm>
                <a:off x="9100728" y="2824183"/>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p:cNvSpPr/>
              <p:nvPr/>
            </p:nvSpPr>
            <p:spPr>
              <a:xfrm>
                <a:off x="9100728" y="2892628"/>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p:cNvSpPr/>
              <p:nvPr/>
            </p:nvSpPr>
            <p:spPr>
              <a:xfrm>
                <a:off x="6493383" y="3609546"/>
                <a:ext cx="670410" cy="426938"/>
              </a:xfrm>
              <a:custGeom>
                <a:avLst/>
                <a:gdLst/>
                <a:ahLst/>
                <a:cxnLst/>
                <a:rect l="l" t="t" r="r" b="b"/>
                <a:pathLst>
                  <a:path w="29796" h="18975" extrusionOk="0">
                    <a:moveTo>
                      <a:pt x="1" y="1"/>
                    </a:moveTo>
                    <a:lnTo>
                      <a:pt x="1" y="18975"/>
                    </a:lnTo>
                    <a:lnTo>
                      <a:pt x="29795" y="18975"/>
                    </a:lnTo>
                    <a:lnTo>
                      <a:pt x="297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p:cNvSpPr/>
              <p:nvPr/>
            </p:nvSpPr>
            <p:spPr>
              <a:xfrm>
                <a:off x="6493383" y="3609546"/>
                <a:ext cx="670410" cy="286605"/>
              </a:xfrm>
              <a:custGeom>
                <a:avLst/>
                <a:gdLst/>
                <a:ahLst/>
                <a:cxnLst/>
                <a:rect l="l" t="t" r="r" b="b"/>
                <a:pathLst>
                  <a:path w="29796" h="12738" extrusionOk="0">
                    <a:moveTo>
                      <a:pt x="1" y="1"/>
                    </a:moveTo>
                    <a:lnTo>
                      <a:pt x="14900" y="12737"/>
                    </a:lnTo>
                    <a:lnTo>
                      <a:pt x="297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p:cNvSpPr/>
              <p:nvPr/>
            </p:nvSpPr>
            <p:spPr>
              <a:xfrm>
                <a:off x="6493383" y="3739371"/>
                <a:ext cx="329175" cy="297113"/>
              </a:xfrm>
              <a:custGeom>
                <a:avLst/>
                <a:gdLst/>
                <a:ahLst/>
                <a:cxnLst/>
                <a:rect l="l" t="t" r="r" b="b"/>
                <a:pathLst>
                  <a:path w="14630" h="13205" extrusionOk="0">
                    <a:moveTo>
                      <a:pt x="13722" y="1"/>
                    </a:moveTo>
                    <a:cubicBezTo>
                      <a:pt x="13585" y="1"/>
                      <a:pt x="13444" y="50"/>
                      <a:pt x="13316" y="168"/>
                    </a:cubicBezTo>
                    <a:cubicBezTo>
                      <a:pt x="8877" y="4239"/>
                      <a:pt x="4441" y="8308"/>
                      <a:pt x="1" y="12379"/>
                    </a:cubicBezTo>
                    <a:lnTo>
                      <a:pt x="1" y="13205"/>
                    </a:lnTo>
                    <a:lnTo>
                      <a:pt x="903" y="13205"/>
                    </a:lnTo>
                    <a:cubicBezTo>
                      <a:pt x="5328" y="9144"/>
                      <a:pt x="9752" y="5089"/>
                      <a:pt x="14178" y="1028"/>
                    </a:cubicBezTo>
                    <a:cubicBezTo>
                      <a:pt x="14629" y="614"/>
                      <a:pt x="14205" y="1"/>
                      <a:pt x="13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a:off x="6866816" y="3386143"/>
                <a:ext cx="505282" cy="460350"/>
              </a:xfrm>
              <a:custGeom>
                <a:avLst/>
                <a:gdLst/>
                <a:ahLst/>
                <a:cxnLst/>
                <a:rect l="l" t="t" r="r" b="b"/>
                <a:pathLst>
                  <a:path w="22457" h="20460" extrusionOk="0">
                    <a:moveTo>
                      <a:pt x="11226" y="2319"/>
                    </a:moveTo>
                    <a:cubicBezTo>
                      <a:pt x="13251" y="2319"/>
                      <a:pt x="15275" y="3090"/>
                      <a:pt x="16820" y="4634"/>
                    </a:cubicBezTo>
                    <a:cubicBezTo>
                      <a:pt x="19910" y="7726"/>
                      <a:pt x="19910" y="12734"/>
                      <a:pt x="16820" y="15821"/>
                    </a:cubicBezTo>
                    <a:cubicBezTo>
                      <a:pt x="15275" y="17366"/>
                      <a:pt x="13250" y="18138"/>
                      <a:pt x="11225" y="18138"/>
                    </a:cubicBezTo>
                    <a:cubicBezTo>
                      <a:pt x="9201" y="18138"/>
                      <a:pt x="7177" y="17367"/>
                      <a:pt x="5633" y="15822"/>
                    </a:cubicBezTo>
                    <a:cubicBezTo>
                      <a:pt x="2546" y="12734"/>
                      <a:pt x="2546" y="7726"/>
                      <a:pt x="5633" y="4634"/>
                    </a:cubicBezTo>
                    <a:cubicBezTo>
                      <a:pt x="7178" y="3090"/>
                      <a:pt x="9202" y="2319"/>
                      <a:pt x="11226" y="2319"/>
                    </a:cubicBezTo>
                    <a:close/>
                    <a:moveTo>
                      <a:pt x="11226" y="0"/>
                    </a:moveTo>
                    <a:cubicBezTo>
                      <a:pt x="8608" y="0"/>
                      <a:pt x="5991" y="998"/>
                      <a:pt x="3994" y="2995"/>
                    </a:cubicBezTo>
                    <a:cubicBezTo>
                      <a:pt x="0" y="6991"/>
                      <a:pt x="0" y="13467"/>
                      <a:pt x="3994" y="17463"/>
                    </a:cubicBezTo>
                    <a:cubicBezTo>
                      <a:pt x="5991" y="19461"/>
                      <a:pt x="8610" y="20459"/>
                      <a:pt x="11228" y="20459"/>
                    </a:cubicBezTo>
                    <a:cubicBezTo>
                      <a:pt x="13846" y="20459"/>
                      <a:pt x="16465" y="19461"/>
                      <a:pt x="18462" y="17463"/>
                    </a:cubicBezTo>
                    <a:cubicBezTo>
                      <a:pt x="22457" y="13470"/>
                      <a:pt x="22457" y="6991"/>
                      <a:pt x="18462" y="2997"/>
                    </a:cubicBezTo>
                    <a:cubicBezTo>
                      <a:pt x="16463" y="999"/>
                      <a:pt x="13844" y="0"/>
                      <a:pt x="11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6924078" y="3438298"/>
                <a:ext cx="390735" cy="355972"/>
              </a:xfrm>
              <a:custGeom>
                <a:avLst/>
                <a:gdLst/>
                <a:ahLst/>
                <a:cxnLst/>
                <a:rect l="l" t="t" r="r" b="b"/>
                <a:pathLst>
                  <a:path w="17366" h="15821" extrusionOk="0">
                    <a:moveTo>
                      <a:pt x="8681" y="1"/>
                    </a:moveTo>
                    <a:cubicBezTo>
                      <a:pt x="6657" y="1"/>
                      <a:pt x="4633" y="772"/>
                      <a:pt x="3088" y="2316"/>
                    </a:cubicBezTo>
                    <a:cubicBezTo>
                      <a:pt x="1" y="5408"/>
                      <a:pt x="1" y="10416"/>
                      <a:pt x="3088" y="13504"/>
                    </a:cubicBezTo>
                    <a:cubicBezTo>
                      <a:pt x="4632" y="15049"/>
                      <a:pt x="6656" y="15820"/>
                      <a:pt x="8680" y="15820"/>
                    </a:cubicBezTo>
                    <a:cubicBezTo>
                      <a:pt x="10705" y="15820"/>
                      <a:pt x="12730" y="15048"/>
                      <a:pt x="14275" y="13503"/>
                    </a:cubicBezTo>
                    <a:cubicBezTo>
                      <a:pt x="17365" y="10416"/>
                      <a:pt x="17365" y="5408"/>
                      <a:pt x="14275" y="2316"/>
                    </a:cubicBezTo>
                    <a:cubicBezTo>
                      <a:pt x="12730" y="772"/>
                      <a:pt x="10706" y="1"/>
                      <a:pt x="86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p:cNvSpPr/>
              <p:nvPr/>
            </p:nvSpPr>
            <p:spPr>
              <a:xfrm>
                <a:off x="7225241" y="3722136"/>
                <a:ext cx="226418" cy="226372"/>
              </a:xfrm>
              <a:custGeom>
                <a:avLst/>
                <a:gdLst/>
                <a:ahLst/>
                <a:cxnLst/>
                <a:rect l="l" t="t" r="r" b="b"/>
                <a:pathLst>
                  <a:path w="10063" h="10061" extrusionOk="0">
                    <a:moveTo>
                      <a:pt x="1782" y="0"/>
                    </a:moveTo>
                    <a:lnTo>
                      <a:pt x="1" y="1781"/>
                    </a:lnTo>
                    <a:lnTo>
                      <a:pt x="8282" y="10061"/>
                    </a:lnTo>
                    <a:lnTo>
                      <a:pt x="10063" y="8281"/>
                    </a:lnTo>
                    <a:lnTo>
                      <a:pt x="17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p:cNvSpPr/>
              <p:nvPr/>
            </p:nvSpPr>
            <p:spPr>
              <a:xfrm>
                <a:off x="7371423" y="3868341"/>
                <a:ext cx="80235" cy="80168"/>
              </a:xfrm>
              <a:custGeom>
                <a:avLst/>
                <a:gdLst/>
                <a:ahLst/>
                <a:cxnLst/>
                <a:rect l="l" t="t" r="r" b="b"/>
                <a:pathLst>
                  <a:path w="3566" h="3563" extrusionOk="0">
                    <a:moveTo>
                      <a:pt x="1785" y="0"/>
                    </a:moveTo>
                    <a:lnTo>
                      <a:pt x="1" y="1783"/>
                    </a:lnTo>
                    <a:lnTo>
                      <a:pt x="1785" y="3563"/>
                    </a:lnTo>
                    <a:lnTo>
                      <a:pt x="3566" y="1783"/>
                    </a:lnTo>
                    <a:lnTo>
                      <a:pt x="1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p:cNvSpPr/>
              <p:nvPr/>
            </p:nvSpPr>
            <p:spPr>
              <a:xfrm>
                <a:off x="7013088" y="3518848"/>
                <a:ext cx="212648" cy="190035"/>
              </a:xfrm>
              <a:custGeom>
                <a:avLst/>
                <a:gdLst/>
                <a:ahLst/>
                <a:cxnLst/>
                <a:rect l="l" t="t" r="r" b="b"/>
                <a:pathLst>
                  <a:path w="9451" h="8446" extrusionOk="0">
                    <a:moveTo>
                      <a:pt x="4726" y="1"/>
                    </a:moveTo>
                    <a:cubicBezTo>
                      <a:pt x="3911" y="1"/>
                      <a:pt x="3251" y="661"/>
                      <a:pt x="3251" y="1474"/>
                    </a:cubicBezTo>
                    <a:cubicBezTo>
                      <a:pt x="3251" y="1778"/>
                      <a:pt x="3343" y="2062"/>
                      <a:pt x="3503" y="2296"/>
                    </a:cubicBezTo>
                    <a:cubicBezTo>
                      <a:pt x="3299" y="2458"/>
                      <a:pt x="3113" y="2659"/>
                      <a:pt x="2953" y="2892"/>
                    </a:cubicBezTo>
                    <a:cubicBezTo>
                      <a:pt x="2359" y="2519"/>
                      <a:pt x="1766" y="2146"/>
                      <a:pt x="1172" y="1774"/>
                    </a:cubicBezTo>
                    <a:cubicBezTo>
                      <a:pt x="1125" y="1745"/>
                      <a:pt x="1080" y="1732"/>
                      <a:pt x="1037" y="1732"/>
                    </a:cubicBezTo>
                    <a:cubicBezTo>
                      <a:pt x="812" y="1732"/>
                      <a:pt x="666" y="2077"/>
                      <a:pt x="906" y="2228"/>
                    </a:cubicBezTo>
                    <a:cubicBezTo>
                      <a:pt x="1501" y="2602"/>
                      <a:pt x="2096" y="2974"/>
                      <a:pt x="2691" y="3348"/>
                    </a:cubicBezTo>
                    <a:cubicBezTo>
                      <a:pt x="2483" y="3785"/>
                      <a:pt x="2355" y="4293"/>
                      <a:pt x="2330" y="4840"/>
                    </a:cubicBezTo>
                    <a:cubicBezTo>
                      <a:pt x="1665" y="4771"/>
                      <a:pt x="1001" y="4701"/>
                      <a:pt x="337" y="4633"/>
                    </a:cubicBezTo>
                    <a:cubicBezTo>
                      <a:pt x="326" y="4631"/>
                      <a:pt x="315" y="4631"/>
                      <a:pt x="305" y="4631"/>
                    </a:cubicBezTo>
                    <a:cubicBezTo>
                      <a:pt x="1" y="4631"/>
                      <a:pt x="13" y="5124"/>
                      <a:pt x="337" y="5158"/>
                    </a:cubicBezTo>
                    <a:lnTo>
                      <a:pt x="2338" y="5367"/>
                    </a:lnTo>
                    <a:cubicBezTo>
                      <a:pt x="2374" y="5839"/>
                      <a:pt x="2490" y="6281"/>
                      <a:pt x="2663" y="6670"/>
                    </a:cubicBezTo>
                    <a:lnTo>
                      <a:pt x="1238" y="8001"/>
                    </a:lnTo>
                    <a:cubicBezTo>
                      <a:pt x="1045" y="8181"/>
                      <a:pt x="1227" y="8446"/>
                      <a:pt x="1434" y="8446"/>
                    </a:cubicBezTo>
                    <a:cubicBezTo>
                      <a:pt x="1494" y="8446"/>
                      <a:pt x="1555" y="8424"/>
                      <a:pt x="1610" y="8372"/>
                    </a:cubicBezTo>
                    <a:cubicBezTo>
                      <a:pt x="2049" y="7963"/>
                      <a:pt x="2488" y="7554"/>
                      <a:pt x="2927" y="7146"/>
                    </a:cubicBezTo>
                    <a:cubicBezTo>
                      <a:pt x="3366" y="7806"/>
                      <a:pt x="4010" y="8223"/>
                      <a:pt x="4726" y="8223"/>
                    </a:cubicBezTo>
                    <a:cubicBezTo>
                      <a:pt x="5442" y="8223"/>
                      <a:pt x="6084" y="7806"/>
                      <a:pt x="6525" y="7146"/>
                    </a:cubicBezTo>
                    <a:cubicBezTo>
                      <a:pt x="6963" y="7555"/>
                      <a:pt x="7401" y="7965"/>
                      <a:pt x="7841" y="8372"/>
                    </a:cubicBezTo>
                    <a:cubicBezTo>
                      <a:pt x="7896" y="8424"/>
                      <a:pt x="7957" y="8446"/>
                      <a:pt x="8017" y="8446"/>
                    </a:cubicBezTo>
                    <a:cubicBezTo>
                      <a:pt x="8224" y="8446"/>
                      <a:pt x="8407" y="8181"/>
                      <a:pt x="8214" y="8001"/>
                    </a:cubicBezTo>
                    <a:lnTo>
                      <a:pt x="6787" y="6671"/>
                    </a:lnTo>
                    <a:cubicBezTo>
                      <a:pt x="6963" y="6282"/>
                      <a:pt x="7077" y="5841"/>
                      <a:pt x="7114" y="5367"/>
                    </a:cubicBezTo>
                    <a:lnTo>
                      <a:pt x="9114" y="5158"/>
                    </a:lnTo>
                    <a:cubicBezTo>
                      <a:pt x="9438" y="5123"/>
                      <a:pt x="9451" y="4630"/>
                      <a:pt x="9146" y="4630"/>
                    </a:cubicBezTo>
                    <a:cubicBezTo>
                      <a:pt x="9136" y="4630"/>
                      <a:pt x="9125" y="4630"/>
                      <a:pt x="9114" y="4631"/>
                    </a:cubicBezTo>
                    <a:cubicBezTo>
                      <a:pt x="8450" y="4701"/>
                      <a:pt x="7785" y="4768"/>
                      <a:pt x="7121" y="4838"/>
                    </a:cubicBezTo>
                    <a:cubicBezTo>
                      <a:pt x="7096" y="4292"/>
                      <a:pt x="6967" y="3784"/>
                      <a:pt x="6760" y="3348"/>
                    </a:cubicBezTo>
                    <a:cubicBezTo>
                      <a:pt x="7356" y="2974"/>
                      <a:pt x="7951" y="2602"/>
                      <a:pt x="8546" y="2228"/>
                    </a:cubicBezTo>
                    <a:cubicBezTo>
                      <a:pt x="8786" y="2077"/>
                      <a:pt x="8640" y="1732"/>
                      <a:pt x="8415" y="1732"/>
                    </a:cubicBezTo>
                    <a:cubicBezTo>
                      <a:pt x="8372" y="1732"/>
                      <a:pt x="8326" y="1745"/>
                      <a:pt x="8279" y="1774"/>
                    </a:cubicBezTo>
                    <a:cubicBezTo>
                      <a:pt x="7685" y="2146"/>
                      <a:pt x="7091" y="2519"/>
                      <a:pt x="6498" y="2892"/>
                    </a:cubicBezTo>
                    <a:cubicBezTo>
                      <a:pt x="6337" y="2661"/>
                      <a:pt x="6154" y="2458"/>
                      <a:pt x="5948" y="2296"/>
                    </a:cubicBezTo>
                    <a:cubicBezTo>
                      <a:pt x="6107" y="2062"/>
                      <a:pt x="6200" y="1778"/>
                      <a:pt x="6200" y="1474"/>
                    </a:cubicBezTo>
                    <a:cubicBezTo>
                      <a:pt x="6200" y="661"/>
                      <a:pt x="5539" y="1"/>
                      <a:pt x="4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p:cNvSpPr/>
              <p:nvPr/>
            </p:nvSpPr>
            <p:spPr>
              <a:xfrm>
                <a:off x="6559016" y="2352763"/>
                <a:ext cx="645502" cy="731115"/>
              </a:xfrm>
              <a:custGeom>
                <a:avLst/>
                <a:gdLst/>
                <a:ahLst/>
                <a:cxnLst/>
                <a:rect l="l" t="t" r="r" b="b"/>
                <a:pathLst>
                  <a:path w="28689" h="32494" extrusionOk="0">
                    <a:moveTo>
                      <a:pt x="0" y="0"/>
                    </a:moveTo>
                    <a:lnTo>
                      <a:pt x="0" y="32493"/>
                    </a:lnTo>
                    <a:lnTo>
                      <a:pt x="28689" y="32493"/>
                    </a:lnTo>
                    <a:lnTo>
                      <a:pt x="28689" y="6980"/>
                    </a:lnTo>
                    <a:lnTo>
                      <a:pt x="222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p:cNvSpPr/>
              <p:nvPr/>
            </p:nvSpPr>
            <p:spPr>
              <a:xfrm>
                <a:off x="7059168" y="2352763"/>
                <a:ext cx="145350" cy="157050"/>
              </a:xfrm>
              <a:custGeom>
                <a:avLst/>
                <a:gdLst/>
                <a:ahLst/>
                <a:cxnLst/>
                <a:rect l="l" t="t" r="r" b="b"/>
                <a:pathLst>
                  <a:path w="6460" h="6980" extrusionOk="0">
                    <a:moveTo>
                      <a:pt x="1" y="0"/>
                    </a:moveTo>
                    <a:lnTo>
                      <a:pt x="1" y="6980"/>
                    </a:lnTo>
                    <a:lnTo>
                      <a:pt x="6460" y="698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p:cNvSpPr/>
              <p:nvPr/>
            </p:nvSpPr>
            <p:spPr>
              <a:xfrm>
                <a:off x="6629193" y="2460268"/>
                <a:ext cx="362385" cy="20520"/>
              </a:xfrm>
              <a:custGeom>
                <a:avLst/>
                <a:gdLst/>
                <a:ahLst/>
                <a:cxnLst/>
                <a:rect l="l" t="t" r="r" b="b"/>
                <a:pathLst>
                  <a:path w="16106" h="912" extrusionOk="0">
                    <a:moveTo>
                      <a:pt x="0" y="1"/>
                    </a:moveTo>
                    <a:lnTo>
                      <a:pt x="0" y="912"/>
                    </a:lnTo>
                    <a:lnTo>
                      <a:pt x="16105" y="912"/>
                    </a:lnTo>
                    <a:lnTo>
                      <a:pt x="16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p:cNvSpPr/>
              <p:nvPr/>
            </p:nvSpPr>
            <p:spPr>
              <a:xfrm>
                <a:off x="6629193" y="2532741"/>
                <a:ext cx="362385" cy="20542"/>
              </a:xfrm>
              <a:custGeom>
                <a:avLst/>
                <a:gdLst/>
                <a:ahLst/>
                <a:cxnLst/>
                <a:rect l="l" t="t" r="r" b="b"/>
                <a:pathLst>
                  <a:path w="16106" h="913" extrusionOk="0">
                    <a:moveTo>
                      <a:pt x="0" y="0"/>
                    </a:moveTo>
                    <a:lnTo>
                      <a:pt x="0" y="913"/>
                    </a:lnTo>
                    <a:lnTo>
                      <a:pt x="16105" y="913"/>
                    </a:lnTo>
                    <a:lnTo>
                      <a:pt x="16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9"/>
              <p:cNvSpPr/>
              <p:nvPr/>
            </p:nvSpPr>
            <p:spPr>
              <a:xfrm>
                <a:off x="6629193" y="2605213"/>
                <a:ext cx="517005" cy="20542"/>
              </a:xfrm>
              <a:custGeom>
                <a:avLst/>
                <a:gdLst/>
                <a:ahLst/>
                <a:cxnLst/>
                <a:rect l="l" t="t" r="r" b="b"/>
                <a:pathLst>
                  <a:path w="22978" h="913" extrusionOk="0">
                    <a:moveTo>
                      <a:pt x="0" y="0"/>
                    </a:moveTo>
                    <a:lnTo>
                      <a:pt x="0" y="912"/>
                    </a:lnTo>
                    <a:lnTo>
                      <a:pt x="22977" y="912"/>
                    </a:lnTo>
                    <a:lnTo>
                      <a:pt x="22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9"/>
              <p:cNvSpPr/>
              <p:nvPr/>
            </p:nvSpPr>
            <p:spPr>
              <a:xfrm>
                <a:off x="6629193" y="2677686"/>
                <a:ext cx="517005" cy="20565"/>
              </a:xfrm>
              <a:custGeom>
                <a:avLst/>
                <a:gdLst/>
                <a:ahLst/>
                <a:cxnLst/>
                <a:rect l="l" t="t" r="r" b="b"/>
                <a:pathLst>
                  <a:path w="22978" h="914"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9"/>
              <p:cNvSpPr/>
              <p:nvPr/>
            </p:nvSpPr>
            <p:spPr>
              <a:xfrm>
                <a:off x="6629193" y="2750181"/>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9"/>
              <p:cNvSpPr/>
              <p:nvPr/>
            </p:nvSpPr>
            <p:spPr>
              <a:xfrm>
                <a:off x="6629193" y="2822653"/>
                <a:ext cx="517005" cy="20542"/>
              </a:xfrm>
              <a:custGeom>
                <a:avLst/>
                <a:gdLst/>
                <a:ahLst/>
                <a:cxnLst/>
                <a:rect l="l" t="t" r="r" b="b"/>
                <a:pathLst>
                  <a:path w="22978" h="913" extrusionOk="0">
                    <a:moveTo>
                      <a:pt x="0" y="0"/>
                    </a:moveTo>
                    <a:lnTo>
                      <a:pt x="0" y="912"/>
                    </a:lnTo>
                    <a:lnTo>
                      <a:pt x="22977" y="912"/>
                    </a:lnTo>
                    <a:lnTo>
                      <a:pt x="22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9"/>
              <p:cNvSpPr/>
              <p:nvPr/>
            </p:nvSpPr>
            <p:spPr>
              <a:xfrm>
                <a:off x="6629193" y="2895103"/>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9"/>
              <p:cNvSpPr/>
              <p:nvPr/>
            </p:nvSpPr>
            <p:spPr>
              <a:xfrm>
                <a:off x="6629193" y="2967598"/>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9"/>
              <p:cNvSpPr/>
              <p:nvPr/>
            </p:nvSpPr>
            <p:spPr>
              <a:xfrm>
                <a:off x="7757748" y="2175298"/>
                <a:ext cx="580973" cy="416723"/>
              </a:xfrm>
              <a:custGeom>
                <a:avLst/>
                <a:gdLst/>
                <a:ahLst/>
                <a:cxnLst/>
                <a:rect l="l" t="t" r="r" b="b"/>
                <a:pathLst>
                  <a:path w="25821" h="18521" extrusionOk="0">
                    <a:moveTo>
                      <a:pt x="12910" y="0"/>
                    </a:moveTo>
                    <a:cubicBezTo>
                      <a:pt x="12051" y="0"/>
                      <a:pt x="11192" y="480"/>
                      <a:pt x="10541" y="1439"/>
                    </a:cubicBezTo>
                    <a:lnTo>
                      <a:pt x="1303" y="15034"/>
                    </a:lnTo>
                    <a:cubicBezTo>
                      <a:pt x="0" y="16952"/>
                      <a:pt x="831" y="18521"/>
                      <a:pt x="3150" y="18521"/>
                    </a:cubicBezTo>
                    <a:lnTo>
                      <a:pt x="22669" y="18521"/>
                    </a:lnTo>
                    <a:cubicBezTo>
                      <a:pt x="24988" y="18521"/>
                      <a:pt x="25820" y="16951"/>
                      <a:pt x="24517" y="15034"/>
                    </a:cubicBezTo>
                    <a:lnTo>
                      <a:pt x="15279" y="1439"/>
                    </a:lnTo>
                    <a:cubicBezTo>
                      <a:pt x="14628" y="480"/>
                      <a:pt x="13769" y="0"/>
                      <a:pt x="12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9"/>
              <p:cNvSpPr/>
              <p:nvPr/>
            </p:nvSpPr>
            <p:spPr>
              <a:xfrm>
                <a:off x="8034003" y="2175276"/>
                <a:ext cx="304718" cy="416745"/>
              </a:xfrm>
              <a:custGeom>
                <a:avLst/>
                <a:gdLst/>
                <a:ahLst/>
                <a:cxnLst/>
                <a:rect l="l" t="t" r="r" b="b"/>
                <a:pathLst>
                  <a:path w="13543" h="18522" extrusionOk="0">
                    <a:moveTo>
                      <a:pt x="631" y="1"/>
                    </a:moveTo>
                    <a:cubicBezTo>
                      <a:pt x="420" y="1"/>
                      <a:pt x="208" y="30"/>
                      <a:pt x="0" y="88"/>
                    </a:cubicBezTo>
                    <a:cubicBezTo>
                      <a:pt x="636" y="268"/>
                      <a:pt x="1244" y="716"/>
                      <a:pt x="1736" y="1440"/>
                    </a:cubicBezTo>
                    <a:lnTo>
                      <a:pt x="10973" y="15035"/>
                    </a:lnTo>
                    <a:cubicBezTo>
                      <a:pt x="12277" y="16953"/>
                      <a:pt x="11444" y="18522"/>
                      <a:pt x="9127" y="18522"/>
                    </a:cubicBezTo>
                    <a:lnTo>
                      <a:pt x="10391" y="18522"/>
                    </a:lnTo>
                    <a:cubicBezTo>
                      <a:pt x="12710" y="18522"/>
                      <a:pt x="13542" y="16953"/>
                      <a:pt x="12239" y="15035"/>
                    </a:cubicBezTo>
                    <a:lnTo>
                      <a:pt x="3001" y="1440"/>
                    </a:lnTo>
                    <a:cubicBezTo>
                      <a:pt x="2349" y="480"/>
                      <a:pt x="1490" y="1"/>
                      <a:pt x="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9"/>
              <p:cNvSpPr/>
              <p:nvPr/>
            </p:nvSpPr>
            <p:spPr>
              <a:xfrm>
                <a:off x="8029031" y="2278866"/>
                <a:ext cx="38385" cy="207540"/>
              </a:xfrm>
              <a:custGeom>
                <a:avLst/>
                <a:gdLst/>
                <a:ahLst/>
                <a:cxnLst/>
                <a:rect l="l" t="t" r="r" b="b"/>
                <a:pathLst>
                  <a:path w="1706" h="9224" extrusionOk="0">
                    <a:moveTo>
                      <a:pt x="853" y="1"/>
                    </a:moveTo>
                    <a:cubicBezTo>
                      <a:pt x="382" y="1"/>
                      <a:pt x="1" y="383"/>
                      <a:pt x="1" y="855"/>
                    </a:cubicBezTo>
                    <a:lnTo>
                      <a:pt x="1" y="8371"/>
                    </a:lnTo>
                    <a:cubicBezTo>
                      <a:pt x="1" y="8843"/>
                      <a:pt x="382" y="9224"/>
                      <a:pt x="853" y="9224"/>
                    </a:cubicBezTo>
                    <a:cubicBezTo>
                      <a:pt x="1323" y="9224"/>
                      <a:pt x="1706" y="8843"/>
                      <a:pt x="1706" y="8371"/>
                    </a:cubicBezTo>
                    <a:lnTo>
                      <a:pt x="1706" y="855"/>
                    </a:lnTo>
                    <a:cubicBezTo>
                      <a:pt x="1706" y="383"/>
                      <a:pt x="1325"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9"/>
              <p:cNvSpPr/>
              <p:nvPr/>
            </p:nvSpPr>
            <p:spPr>
              <a:xfrm>
                <a:off x="8029031" y="2503776"/>
                <a:ext cx="38385" cy="38430"/>
              </a:xfrm>
              <a:custGeom>
                <a:avLst/>
                <a:gdLst/>
                <a:ahLst/>
                <a:cxnLst/>
                <a:rect l="l" t="t" r="r" b="b"/>
                <a:pathLst>
                  <a:path w="1706" h="1708" extrusionOk="0">
                    <a:moveTo>
                      <a:pt x="853" y="1"/>
                    </a:moveTo>
                    <a:cubicBezTo>
                      <a:pt x="382" y="1"/>
                      <a:pt x="1" y="383"/>
                      <a:pt x="1" y="853"/>
                    </a:cubicBezTo>
                    <a:cubicBezTo>
                      <a:pt x="1" y="1325"/>
                      <a:pt x="382" y="1707"/>
                      <a:pt x="853" y="1707"/>
                    </a:cubicBezTo>
                    <a:cubicBezTo>
                      <a:pt x="1323" y="1707"/>
                      <a:pt x="1706" y="1325"/>
                      <a:pt x="1706" y="853"/>
                    </a:cubicBezTo>
                    <a:cubicBezTo>
                      <a:pt x="1706" y="382"/>
                      <a:pt x="1325"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9"/>
              <p:cNvSpPr/>
              <p:nvPr/>
            </p:nvSpPr>
            <p:spPr>
              <a:xfrm>
                <a:off x="6836913" y="3739371"/>
                <a:ext cx="326880" cy="297113"/>
              </a:xfrm>
              <a:custGeom>
                <a:avLst/>
                <a:gdLst/>
                <a:ahLst/>
                <a:cxnLst/>
                <a:rect l="l" t="t" r="r" b="b"/>
                <a:pathLst>
                  <a:path w="14528" h="13205" extrusionOk="0">
                    <a:moveTo>
                      <a:pt x="906" y="1"/>
                    </a:moveTo>
                    <a:cubicBezTo>
                      <a:pt x="424" y="1"/>
                      <a:pt x="0" y="614"/>
                      <a:pt x="451" y="1028"/>
                    </a:cubicBezTo>
                    <a:cubicBezTo>
                      <a:pt x="4878" y="5089"/>
                      <a:pt x="9301" y="9144"/>
                      <a:pt x="13726" y="13205"/>
                    </a:cubicBezTo>
                    <a:lnTo>
                      <a:pt x="14527" y="13205"/>
                    </a:lnTo>
                    <a:lnTo>
                      <a:pt x="14527" y="12286"/>
                    </a:lnTo>
                    <a:cubicBezTo>
                      <a:pt x="10123" y="8248"/>
                      <a:pt x="5719" y="4207"/>
                      <a:pt x="1313" y="168"/>
                    </a:cubicBezTo>
                    <a:cubicBezTo>
                      <a:pt x="1185" y="50"/>
                      <a:pt x="1043" y="1"/>
                      <a:pt x="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9"/>
              <p:cNvSpPr/>
              <p:nvPr/>
            </p:nvSpPr>
            <p:spPr>
              <a:xfrm>
                <a:off x="6419268" y="4532563"/>
                <a:ext cx="3401055" cy="70560"/>
              </a:xfrm>
              <a:custGeom>
                <a:avLst/>
                <a:gdLst/>
                <a:ahLst/>
                <a:cxnLst/>
                <a:rect l="l" t="t" r="r" b="b"/>
                <a:pathLst>
                  <a:path w="151158" h="3136" extrusionOk="0">
                    <a:moveTo>
                      <a:pt x="1568" y="0"/>
                    </a:moveTo>
                    <a:cubicBezTo>
                      <a:pt x="702" y="0"/>
                      <a:pt x="1" y="702"/>
                      <a:pt x="1" y="1567"/>
                    </a:cubicBezTo>
                    <a:cubicBezTo>
                      <a:pt x="1" y="2434"/>
                      <a:pt x="702" y="3136"/>
                      <a:pt x="1568" y="3136"/>
                    </a:cubicBezTo>
                    <a:lnTo>
                      <a:pt x="149589" y="3136"/>
                    </a:lnTo>
                    <a:cubicBezTo>
                      <a:pt x="150455" y="3136"/>
                      <a:pt x="151157" y="2433"/>
                      <a:pt x="151157" y="1567"/>
                    </a:cubicBezTo>
                    <a:cubicBezTo>
                      <a:pt x="151157" y="703"/>
                      <a:pt x="150455" y="1"/>
                      <a:pt x="149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9"/>
              <p:cNvSpPr/>
              <p:nvPr/>
            </p:nvSpPr>
            <p:spPr>
              <a:xfrm>
                <a:off x="8956886" y="2512648"/>
                <a:ext cx="779625" cy="594248"/>
              </a:xfrm>
              <a:custGeom>
                <a:avLst/>
                <a:gdLst/>
                <a:ahLst/>
                <a:cxnLst/>
                <a:rect l="l" t="t" r="r" b="b"/>
                <a:pathLst>
                  <a:path w="34650" h="26411" extrusionOk="0">
                    <a:moveTo>
                      <a:pt x="1989" y="0"/>
                    </a:moveTo>
                    <a:cubicBezTo>
                      <a:pt x="836" y="0"/>
                      <a:pt x="0" y="937"/>
                      <a:pt x="129" y="2081"/>
                    </a:cubicBezTo>
                    <a:lnTo>
                      <a:pt x="2648" y="24331"/>
                    </a:lnTo>
                    <a:cubicBezTo>
                      <a:pt x="2777" y="25476"/>
                      <a:pt x="3826" y="26411"/>
                      <a:pt x="4978" y="26411"/>
                    </a:cubicBezTo>
                    <a:lnTo>
                      <a:pt x="29691" y="26411"/>
                    </a:lnTo>
                    <a:cubicBezTo>
                      <a:pt x="30842" y="26411"/>
                      <a:pt x="31910" y="25475"/>
                      <a:pt x="32062" y="24334"/>
                    </a:cubicBezTo>
                    <a:lnTo>
                      <a:pt x="34497" y="6227"/>
                    </a:lnTo>
                    <a:cubicBezTo>
                      <a:pt x="34650" y="5086"/>
                      <a:pt x="33832" y="4152"/>
                      <a:pt x="32681" y="4152"/>
                    </a:cubicBezTo>
                    <a:lnTo>
                      <a:pt x="20114" y="4152"/>
                    </a:lnTo>
                    <a:lnTo>
                      <a:pt x="20114" y="4155"/>
                    </a:lnTo>
                    <a:cubicBezTo>
                      <a:pt x="18961" y="4155"/>
                      <a:pt x="18021" y="3222"/>
                      <a:pt x="18021" y="2078"/>
                    </a:cubicBezTo>
                    <a:cubicBezTo>
                      <a:pt x="18021" y="937"/>
                      <a:pt x="17077" y="0"/>
                      <a:pt x="1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9"/>
              <p:cNvSpPr/>
              <p:nvPr/>
            </p:nvSpPr>
            <p:spPr>
              <a:xfrm>
                <a:off x="8913123" y="2512648"/>
                <a:ext cx="779625" cy="594248"/>
              </a:xfrm>
              <a:custGeom>
                <a:avLst/>
                <a:gdLst/>
                <a:ahLst/>
                <a:cxnLst/>
                <a:rect l="l" t="t" r="r" b="b"/>
                <a:pathLst>
                  <a:path w="34650" h="26411" extrusionOk="0">
                    <a:moveTo>
                      <a:pt x="1987" y="0"/>
                    </a:moveTo>
                    <a:cubicBezTo>
                      <a:pt x="835" y="0"/>
                      <a:pt x="0" y="937"/>
                      <a:pt x="128" y="2081"/>
                    </a:cubicBezTo>
                    <a:lnTo>
                      <a:pt x="2647" y="24331"/>
                    </a:lnTo>
                    <a:cubicBezTo>
                      <a:pt x="2776" y="25476"/>
                      <a:pt x="3824" y="26411"/>
                      <a:pt x="4978" y="26411"/>
                    </a:cubicBezTo>
                    <a:lnTo>
                      <a:pt x="29691" y="26411"/>
                    </a:lnTo>
                    <a:cubicBezTo>
                      <a:pt x="30843" y="26411"/>
                      <a:pt x="31909" y="25475"/>
                      <a:pt x="32063" y="24334"/>
                    </a:cubicBezTo>
                    <a:lnTo>
                      <a:pt x="34498" y="6227"/>
                    </a:lnTo>
                    <a:cubicBezTo>
                      <a:pt x="34650" y="5086"/>
                      <a:pt x="33833" y="4152"/>
                      <a:pt x="32680" y="4152"/>
                    </a:cubicBezTo>
                    <a:lnTo>
                      <a:pt x="20113" y="4152"/>
                    </a:lnTo>
                    <a:lnTo>
                      <a:pt x="20113" y="4155"/>
                    </a:lnTo>
                    <a:cubicBezTo>
                      <a:pt x="18961" y="4155"/>
                      <a:pt x="18019" y="3222"/>
                      <a:pt x="18019" y="2078"/>
                    </a:cubicBezTo>
                    <a:cubicBezTo>
                      <a:pt x="18019" y="937"/>
                      <a:pt x="17075" y="0"/>
                      <a:pt x="15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9"/>
              <p:cNvSpPr/>
              <p:nvPr/>
            </p:nvSpPr>
            <p:spPr>
              <a:xfrm>
                <a:off x="7285012" y="2777256"/>
                <a:ext cx="1544355" cy="1338450"/>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9"/>
              <p:cNvSpPr/>
              <p:nvPr/>
            </p:nvSpPr>
            <p:spPr>
              <a:xfrm>
                <a:off x="7773898" y="3184982"/>
                <a:ext cx="599049" cy="468917"/>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9"/>
              <p:cNvSpPr/>
              <p:nvPr/>
            </p:nvSpPr>
            <p:spPr>
              <a:xfrm>
                <a:off x="7852913" y="2961810"/>
                <a:ext cx="976443" cy="1153891"/>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40"/>
          <p:cNvSpPr/>
          <p:nvPr/>
        </p:nvSpPr>
        <p:spPr>
          <a:xfrm>
            <a:off x="3759300" y="2977189"/>
            <a:ext cx="1625400" cy="1626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594" name="Google Shape;594;p40"/>
          <p:cNvSpPr txBox="1">
            <a:spLocks noGrp="1"/>
          </p:cNvSpPr>
          <p:nvPr>
            <p:ph type="title"/>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OUR TEACHING METHOD</a:t>
            </a:r>
            <a:endParaRPr/>
          </a:p>
        </p:txBody>
      </p:sp>
      <p:sp>
        <p:nvSpPr>
          <p:cNvPr id="595" name="Google Shape;595;p40"/>
          <p:cNvSpPr txBox="1"/>
          <p:nvPr/>
        </p:nvSpPr>
        <p:spPr>
          <a:xfrm>
            <a:off x="5892900" y="3852511"/>
            <a:ext cx="2246400" cy="504000"/>
          </a:xfrm>
          <a:prstGeom prst="rect">
            <a:avLst/>
          </a:prstGeom>
          <a:noFill/>
          <a:ln>
            <a:noFill/>
          </a:ln>
        </p:spPr>
        <p:txBody>
          <a:bodyPr spcFirstLastPara="1" wrap="square" lIns="90000" tIns="91425" rIns="90000" bIns="91425" anchor="t" anchorCtr="0">
            <a:no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Mercury is the closest planet to the Sun</a:t>
            </a:r>
            <a:endParaRPr>
              <a:solidFill>
                <a:schemeClr val="dk1"/>
              </a:solidFill>
              <a:latin typeface="Montserrat Medium"/>
              <a:ea typeface="Montserrat Medium"/>
              <a:cs typeface="Montserrat Medium"/>
              <a:sym typeface="Montserrat Medium"/>
            </a:endParaRPr>
          </a:p>
        </p:txBody>
      </p:sp>
      <p:sp>
        <p:nvSpPr>
          <p:cNvPr id="596" name="Google Shape;596;p40"/>
          <p:cNvSpPr txBox="1"/>
          <p:nvPr/>
        </p:nvSpPr>
        <p:spPr>
          <a:xfrm>
            <a:off x="5892900" y="3371911"/>
            <a:ext cx="2246400" cy="554100"/>
          </a:xfrm>
          <a:prstGeom prst="rect">
            <a:avLst/>
          </a:prstGeom>
          <a:noFill/>
          <a:ln>
            <a:noFill/>
          </a:ln>
        </p:spPr>
        <p:txBody>
          <a:bodyPr spcFirstLastPara="1" wrap="square" lIns="90000" tIns="91425" rIns="90000" bIns="91425" anchor="b" anchorCtr="0">
            <a:noAutofit/>
          </a:bodyPr>
          <a:lstStyle/>
          <a:p>
            <a:pPr marL="0" lvl="0" indent="0" algn="l" rtl="0">
              <a:spcBef>
                <a:spcPts val="0"/>
              </a:spcBef>
              <a:spcAft>
                <a:spcPts val="0"/>
              </a:spcAft>
              <a:buNone/>
            </a:pPr>
            <a:r>
              <a:rPr lang="en" sz="2400">
                <a:solidFill>
                  <a:schemeClr val="lt1"/>
                </a:solidFill>
                <a:latin typeface="Montserrat Black"/>
                <a:ea typeface="Montserrat Black"/>
                <a:cs typeface="Montserrat Black"/>
                <a:sym typeface="Montserrat Black"/>
              </a:rPr>
              <a:t>FEEDBACK</a:t>
            </a:r>
            <a:endParaRPr sz="2400">
              <a:solidFill>
                <a:schemeClr val="lt1"/>
              </a:solidFill>
              <a:latin typeface="Montserrat Black"/>
              <a:ea typeface="Montserrat Black"/>
              <a:cs typeface="Montserrat Black"/>
              <a:sym typeface="Montserrat Black"/>
            </a:endParaRPr>
          </a:p>
        </p:txBody>
      </p:sp>
      <p:sp>
        <p:nvSpPr>
          <p:cNvPr id="597" name="Google Shape;597;p40"/>
          <p:cNvSpPr txBox="1"/>
          <p:nvPr/>
        </p:nvSpPr>
        <p:spPr>
          <a:xfrm>
            <a:off x="1004700" y="3371911"/>
            <a:ext cx="2246400" cy="554100"/>
          </a:xfrm>
          <a:prstGeom prst="rect">
            <a:avLst/>
          </a:prstGeom>
          <a:noFill/>
          <a:ln>
            <a:noFill/>
          </a:ln>
        </p:spPr>
        <p:txBody>
          <a:bodyPr spcFirstLastPara="1" wrap="square" lIns="90000" tIns="91425" rIns="90000" bIns="91425" anchor="b" anchorCtr="0">
            <a:noAutofit/>
          </a:bodyPr>
          <a:lstStyle/>
          <a:p>
            <a:pPr marL="0" lvl="0" indent="0" algn="r" rtl="0">
              <a:spcBef>
                <a:spcPts val="0"/>
              </a:spcBef>
              <a:spcAft>
                <a:spcPts val="0"/>
              </a:spcAft>
              <a:buNone/>
            </a:pPr>
            <a:r>
              <a:rPr lang="en" sz="2400">
                <a:solidFill>
                  <a:schemeClr val="lt1"/>
                </a:solidFill>
                <a:latin typeface="Montserrat Black"/>
                <a:ea typeface="Montserrat Black"/>
                <a:cs typeface="Montserrat Black"/>
                <a:sym typeface="Montserrat Black"/>
              </a:rPr>
              <a:t>GOALS</a:t>
            </a:r>
            <a:endParaRPr sz="2400">
              <a:solidFill>
                <a:schemeClr val="lt1"/>
              </a:solidFill>
              <a:latin typeface="Montserrat Black"/>
              <a:ea typeface="Montserrat Black"/>
              <a:cs typeface="Montserrat Black"/>
              <a:sym typeface="Montserrat Black"/>
            </a:endParaRPr>
          </a:p>
        </p:txBody>
      </p:sp>
      <p:sp>
        <p:nvSpPr>
          <p:cNvPr id="598" name="Google Shape;598;p40"/>
          <p:cNvSpPr txBox="1"/>
          <p:nvPr/>
        </p:nvSpPr>
        <p:spPr>
          <a:xfrm>
            <a:off x="1004700" y="3852511"/>
            <a:ext cx="2246400" cy="504000"/>
          </a:xfrm>
          <a:prstGeom prst="rect">
            <a:avLst/>
          </a:prstGeom>
          <a:noFill/>
          <a:ln>
            <a:noFill/>
          </a:ln>
        </p:spPr>
        <p:txBody>
          <a:bodyPr spcFirstLastPara="1" wrap="square" lIns="90000" tIns="91425" rIns="90000" bIns="91425" anchor="t" anchorCtr="0">
            <a:noAutofit/>
          </a:bodyPr>
          <a:lstStyle/>
          <a:p>
            <a:pPr marL="0" lvl="0" indent="0" algn="r" rtl="0">
              <a:spcBef>
                <a:spcPts val="0"/>
              </a:spcBef>
              <a:spcAft>
                <a:spcPts val="0"/>
              </a:spcAft>
              <a:buNone/>
            </a:pPr>
            <a:r>
              <a:rPr lang="en">
                <a:solidFill>
                  <a:schemeClr val="dk1"/>
                </a:solidFill>
                <a:latin typeface="Montserrat Medium"/>
                <a:ea typeface="Montserrat Medium"/>
                <a:cs typeface="Montserrat Medium"/>
                <a:sym typeface="Montserrat Medium"/>
              </a:rPr>
              <a:t>Jupiter is the biggest planet of them all</a:t>
            </a:r>
            <a:endParaRPr>
              <a:solidFill>
                <a:schemeClr val="dk1"/>
              </a:solidFill>
              <a:latin typeface="Montserrat Medium"/>
              <a:ea typeface="Montserrat Medium"/>
              <a:cs typeface="Montserrat Medium"/>
              <a:sym typeface="Montserrat Medium"/>
            </a:endParaRPr>
          </a:p>
        </p:txBody>
      </p:sp>
      <p:sp>
        <p:nvSpPr>
          <p:cNvPr id="599" name="Google Shape;599;p40"/>
          <p:cNvSpPr txBox="1"/>
          <p:nvPr/>
        </p:nvSpPr>
        <p:spPr>
          <a:xfrm>
            <a:off x="3448750" y="1450400"/>
            <a:ext cx="2246400" cy="554100"/>
          </a:xfrm>
          <a:prstGeom prst="rect">
            <a:avLst/>
          </a:prstGeom>
          <a:noFill/>
          <a:ln>
            <a:noFill/>
          </a:ln>
        </p:spPr>
        <p:txBody>
          <a:bodyPr spcFirstLastPara="1" wrap="square" lIns="90000" tIns="91425" rIns="90000" bIns="91425" anchor="b" anchorCtr="0">
            <a:noAutofit/>
          </a:bodyPr>
          <a:lstStyle/>
          <a:p>
            <a:pPr marL="0" lvl="0" indent="0" algn="ctr" rtl="0">
              <a:spcBef>
                <a:spcPts val="0"/>
              </a:spcBef>
              <a:spcAft>
                <a:spcPts val="0"/>
              </a:spcAft>
              <a:buNone/>
            </a:pPr>
            <a:r>
              <a:rPr lang="en" sz="2400">
                <a:solidFill>
                  <a:schemeClr val="lt1"/>
                </a:solidFill>
                <a:latin typeface="Montserrat Black"/>
                <a:ea typeface="Montserrat Black"/>
                <a:cs typeface="Montserrat Black"/>
                <a:sym typeface="Montserrat Black"/>
              </a:rPr>
              <a:t>ACTIVITIES</a:t>
            </a:r>
            <a:endParaRPr sz="2400">
              <a:solidFill>
                <a:schemeClr val="lt1"/>
              </a:solidFill>
              <a:latin typeface="Montserrat Black"/>
              <a:ea typeface="Montserrat Black"/>
              <a:cs typeface="Montserrat Black"/>
              <a:sym typeface="Montserrat Black"/>
            </a:endParaRPr>
          </a:p>
        </p:txBody>
      </p:sp>
      <p:sp>
        <p:nvSpPr>
          <p:cNvPr id="600" name="Google Shape;600;p40"/>
          <p:cNvSpPr txBox="1"/>
          <p:nvPr/>
        </p:nvSpPr>
        <p:spPr>
          <a:xfrm>
            <a:off x="3448750" y="1928300"/>
            <a:ext cx="2246400" cy="504000"/>
          </a:xfrm>
          <a:prstGeom prst="rect">
            <a:avLst/>
          </a:prstGeom>
          <a:noFill/>
          <a:ln>
            <a:noFill/>
          </a:ln>
        </p:spPr>
        <p:txBody>
          <a:bodyPr spcFirstLastPara="1" wrap="square" lIns="90000" tIns="91425" rIns="90000" bIns="91425" anchor="t" anchorCtr="0">
            <a:noAutofit/>
          </a:bodyPr>
          <a:lstStyle/>
          <a:p>
            <a:pPr marL="0" lvl="0" indent="0" algn="ctr" rtl="0">
              <a:spcBef>
                <a:spcPts val="0"/>
              </a:spcBef>
              <a:spcAft>
                <a:spcPts val="0"/>
              </a:spcAft>
              <a:buNone/>
            </a:pPr>
            <a:r>
              <a:rPr lang="en">
                <a:solidFill>
                  <a:schemeClr val="dk1"/>
                </a:solidFill>
                <a:latin typeface="Montserrat Medium"/>
                <a:ea typeface="Montserrat Medium"/>
                <a:cs typeface="Montserrat Medium"/>
                <a:sym typeface="Montserrat Medium"/>
              </a:rPr>
              <a:t>Saturn is a gas giant and has several rings</a:t>
            </a:r>
            <a:endParaRPr>
              <a:solidFill>
                <a:schemeClr val="dk1"/>
              </a:solidFill>
              <a:latin typeface="Montserrat Medium"/>
              <a:ea typeface="Montserrat Medium"/>
              <a:cs typeface="Montserrat Medium"/>
              <a:sym typeface="Montserrat Medium"/>
            </a:endParaRPr>
          </a:p>
        </p:txBody>
      </p:sp>
      <p:sp>
        <p:nvSpPr>
          <p:cNvPr id="601" name="Google Shape;601;p40"/>
          <p:cNvSpPr/>
          <p:nvPr/>
        </p:nvSpPr>
        <p:spPr>
          <a:xfrm>
            <a:off x="4139950" y="2543911"/>
            <a:ext cx="864000" cy="86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02" name="Google Shape;602;p40"/>
          <p:cNvSpPr/>
          <p:nvPr/>
        </p:nvSpPr>
        <p:spPr>
          <a:xfrm>
            <a:off x="4952700" y="3504211"/>
            <a:ext cx="864000" cy="864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03" name="Google Shape;603;p40"/>
          <p:cNvSpPr/>
          <p:nvPr/>
        </p:nvSpPr>
        <p:spPr>
          <a:xfrm>
            <a:off x="3327300" y="3503611"/>
            <a:ext cx="864000" cy="864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604" name="Google Shape;604;p40"/>
          <p:cNvGrpSpPr/>
          <p:nvPr/>
        </p:nvGrpSpPr>
        <p:grpSpPr>
          <a:xfrm>
            <a:off x="5138110" y="3691263"/>
            <a:ext cx="493181" cy="489897"/>
            <a:chOff x="2085450" y="842250"/>
            <a:chExt cx="483700" cy="481850"/>
          </a:xfrm>
        </p:grpSpPr>
        <p:sp>
          <p:nvSpPr>
            <p:cNvPr id="605" name="Google Shape;605;p4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 name="Google Shape;606;p4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 name="Google Shape;607;p4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 name="Google Shape;608;p40"/>
          <p:cNvGrpSpPr/>
          <p:nvPr/>
        </p:nvGrpSpPr>
        <p:grpSpPr>
          <a:xfrm>
            <a:off x="4325352" y="2786217"/>
            <a:ext cx="493196" cy="379390"/>
            <a:chOff x="3271200" y="3863875"/>
            <a:chExt cx="481825" cy="366950"/>
          </a:xfrm>
        </p:grpSpPr>
        <p:sp>
          <p:nvSpPr>
            <p:cNvPr id="609" name="Google Shape;609;p4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 name="Google Shape;610;p4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 name="Google Shape;611;p40"/>
          <p:cNvGrpSpPr/>
          <p:nvPr/>
        </p:nvGrpSpPr>
        <p:grpSpPr>
          <a:xfrm>
            <a:off x="3512702" y="3689313"/>
            <a:ext cx="493196" cy="493196"/>
            <a:chOff x="899850" y="4992125"/>
            <a:chExt cx="481825" cy="481825"/>
          </a:xfrm>
        </p:grpSpPr>
        <p:sp>
          <p:nvSpPr>
            <p:cNvPr id="612" name="Google Shape;612;p4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 name="Google Shape;613;p4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 name="Google Shape;614;p4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 name="Google Shape;615;p40"/>
          <p:cNvGrpSpPr/>
          <p:nvPr/>
        </p:nvGrpSpPr>
        <p:grpSpPr>
          <a:xfrm>
            <a:off x="76190" y="76211"/>
            <a:ext cx="1399466" cy="1919431"/>
            <a:chOff x="76190" y="76211"/>
            <a:chExt cx="1399466" cy="1919431"/>
          </a:xfrm>
        </p:grpSpPr>
        <p:sp>
          <p:nvSpPr>
            <p:cNvPr id="616" name="Google Shape;616;p40"/>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 name="Google Shape;617;p40"/>
            <p:cNvGrpSpPr/>
            <p:nvPr/>
          </p:nvGrpSpPr>
          <p:grpSpPr>
            <a:xfrm>
              <a:off x="228600" y="228600"/>
              <a:ext cx="1023557" cy="1199891"/>
              <a:chOff x="112075" y="-185574"/>
              <a:chExt cx="1023557" cy="1199891"/>
            </a:xfrm>
          </p:grpSpPr>
          <p:sp>
            <p:nvSpPr>
              <p:cNvPr id="618" name="Google Shape;618;p40"/>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0"/>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0"/>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0"/>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0"/>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0"/>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0"/>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0"/>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0"/>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0"/>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 name="Google Shape;628;p40"/>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0"/>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0"/>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4"/>
        <p:cNvGrpSpPr/>
        <p:nvPr/>
      </p:nvGrpSpPr>
      <p:grpSpPr>
        <a:xfrm>
          <a:off x="0" y="0"/>
          <a:ext cx="0" cy="0"/>
          <a:chOff x="0" y="0"/>
          <a:chExt cx="0" cy="0"/>
        </a:xfrm>
      </p:grpSpPr>
      <p:sp>
        <p:nvSpPr>
          <p:cNvPr id="635" name="Google Shape;635;p41"/>
          <p:cNvSpPr/>
          <p:nvPr/>
        </p:nvSpPr>
        <p:spPr>
          <a:xfrm>
            <a:off x="436350" y="3501900"/>
            <a:ext cx="4887300" cy="11016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1"/>
          <p:cNvSpPr txBox="1">
            <a:spLocks noGrp="1"/>
          </p:cNvSpPr>
          <p:nvPr>
            <p:ph type="title"/>
          </p:nvPr>
        </p:nvSpPr>
        <p:spPr>
          <a:xfrm>
            <a:off x="846000" y="3591000"/>
            <a:ext cx="4068000" cy="923400"/>
          </a:xfrm>
          <a:prstGeom prst="rect">
            <a:avLst/>
          </a:prstGeom>
        </p:spPr>
        <p:txBody>
          <a:bodyPr spcFirstLastPara="1" wrap="square" lIns="90000" tIns="91425" rIns="90000" bIns="91425" anchor="t" anchorCtr="0">
            <a:sp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42"/>
          <p:cNvSpPr txBox="1">
            <a:spLocks noGrp="1"/>
          </p:cNvSpPr>
          <p:nvPr>
            <p:ph type="subTitle" idx="5"/>
          </p:nvPr>
        </p:nvSpPr>
        <p:spPr>
          <a:xfrm>
            <a:off x="3402000" y="3158829"/>
            <a:ext cx="2340000" cy="720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642" name="Google Shape;642;p42"/>
          <p:cNvSpPr txBox="1">
            <a:spLocks noGrp="1"/>
          </p:cNvSpPr>
          <p:nvPr>
            <p:ph type="subTitle" idx="1"/>
          </p:nvPr>
        </p:nvSpPr>
        <p:spPr>
          <a:xfrm>
            <a:off x="720000" y="3158821"/>
            <a:ext cx="2340000" cy="720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643" name="Google Shape;643;p42"/>
          <p:cNvSpPr txBox="1">
            <a:spLocks noGrp="1"/>
          </p:cNvSpPr>
          <p:nvPr>
            <p:ph type="title" idx="6"/>
          </p:nvPr>
        </p:nvSpPr>
        <p:spPr>
          <a:xfrm>
            <a:off x="720000" y="540000"/>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WHAT SETS US APART</a:t>
            </a:r>
            <a:endParaRPr/>
          </a:p>
        </p:txBody>
      </p:sp>
      <p:sp>
        <p:nvSpPr>
          <p:cNvPr id="644" name="Google Shape;644;p42"/>
          <p:cNvSpPr txBox="1">
            <a:spLocks noGrp="1"/>
          </p:cNvSpPr>
          <p:nvPr>
            <p:ph type="title"/>
          </p:nvPr>
        </p:nvSpPr>
        <p:spPr>
          <a:xfrm>
            <a:off x="720000" y="2680921"/>
            <a:ext cx="2340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VENUS</a:t>
            </a:r>
            <a:endParaRPr/>
          </a:p>
        </p:txBody>
      </p:sp>
      <p:sp>
        <p:nvSpPr>
          <p:cNvPr id="645" name="Google Shape;645;p42"/>
          <p:cNvSpPr txBox="1">
            <a:spLocks noGrp="1"/>
          </p:cNvSpPr>
          <p:nvPr>
            <p:ph type="title" idx="2"/>
          </p:nvPr>
        </p:nvSpPr>
        <p:spPr>
          <a:xfrm>
            <a:off x="6084000" y="2680921"/>
            <a:ext cx="2340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MARS</a:t>
            </a:r>
            <a:endParaRPr/>
          </a:p>
        </p:txBody>
      </p:sp>
      <p:sp>
        <p:nvSpPr>
          <p:cNvPr id="646" name="Google Shape;646;p42"/>
          <p:cNvSpPr txBox="1">
            <a:spLocks noGrp="1"/>
          </p:cNvSpPr>
          <p:nvPr>
            <p:ph type="subTitle" idx="3"/>
          </p:nvPr>
        </p:nvSpPr>
        <p:spPr>
          <a:xfrm>
            <a:off x="6084000" y="3158821"/>
            <a:ext cx="2340000" cy="7200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Mars is full of iron oxide dust, which gives the planet its reddish cast</a:t>
            </a:r>
            <a:endParaRPr/>
          </a:p>
          <a:p>
            <a:pPr marL="0" lvl="0" indent="0" algn="ctr" rtl="0">
              <a:spcBef>
                <a:spcPts val="0"/>
              </a:spcBef>
              <a:spcAft>
                <a:spcPts val="0"/>
              </a:spcAft>
              <a:buNone/>
            </a:pPr>
            <a:endParaRPr/>
          </a:p>
        </p:txBody>
      </p:sp>
      <p:sp>
        <p:nvSpPr>
          <p:cNvPr id="647" name="Google Shape;647;p42"/>
          <p:cNvSpPr txBox="1">
            <a:spLocks noGrp="1"/>
          </p:cNvSpPr>
          <p:nvPr>
            <p:ph type="title" idx="4"/>
          </p:nvPr>
        </p:nvSpPr>
        <p:spPr>
          <a:xfrm>
            <a:off x="3402000" y="2680921"/>
            <a:ext cx="2340000" cy="554100"/>
          </a:xfrm>
          <a:prstGeom prst="rect">
            <a:avLst/>
          </a:prstGeom>
        </p:spPr>
        <p:txBody>
          <a:bodyPr spcFirstLastPara="1" wrap="square" lIns="90000" tIns="91425" rIns="90000" bIns="91425" anchor="b" anchorCtr="0">
            <a:noAutofit/>
          </a:bodyPr>
          <a:lstStyle/>
          <a:p>
            <a:pPr marL="0" lvl="0" indent="0" algn="ctr" rtl="0">
              <a:spcBef>
                <a:spcPts val="0"/>
              </a:spcBef>
              <a:spcAft>
                <a:spcPts val="0"/>
              </a:spcAft>
              <a:buNone/>
            </a:pPr>
            <a:r>
              <a:rPr lang="en"/>
              <a:t>JUPITER</a:t>
            </a:r>
            <a:endParaRPr/>
          </a:p>
        </p:txBody>
      </p:sp>
      <p:sp>
        <p:nvSpPr>
          <p:cNvPr id="648" name="Google Shape;648;p42"/>
          <p:cNvSpPr/>
          <p:nvPr/>
        </p:nvSpPr>
        <p:spPr>
          <a:xfrm>
            <a:off x="1458000" y="1818061"/>
            <a:ext cx="864000" cy="862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49" name="Google Shape;649;p42"/>
          <p:cNvSpPr/>
          <p:nvPr/>
        </p:nvSpPr>
        <p:spPr>
          <a:xfrm>
            <a:off x="6822000" y="1818061"/>
            <a:ext cx="864000" cy="862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50" name="Google Shape;650;p42"/>
          <p:cNvSpPr/>
          <p:nvPr/>
        </p:nvSpPr>
        <p:spPr>
          <a:xfrm>
            <a:off x="4140000" y="1818061"/>
            <a:ext cx="864000" cy="862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651" name="Google Shape;651;p42"/>
          <p:cNvGrpSpPr/>
          <p:nvPr/>
        </p:nvGrpSpPr>
        <p:grpSpPr>
          <a:xfrm>
            <a:off x="76190" y="76211"/>
            <a:ext cx="1399466" cy="1919431"/>
            <a:chOff x="76190" y="76211"/>
            <a:chExt cx="1399466" cy="1919431"/>
          </a:xfrm>
        </p:grpSpPr>
        <p:sp>
          <p:nvSpPr>
            <p:cNvPr id="652" name="Google Shape;652;p42"/>
            <p:cNvSpPr/>
            <p:nvPr/>
          </p:nvSpPr>
          <p:spPr>
            <a:xfrm>
              <a:off x="76190"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 name="Google Shape;653;p42"/>
            <p:cNvGrpSpPr/>
            <p:nvPr/>
          </p:nvGrpSpPr>
          <p:grpSpPr>
            <a:xfrm>
              <a:off x="228600" y="228600"/>
              <a:ext cx="1023557" cy="1199891"/>
              <a:chOff x="112075" y="-185574"/>
              <a:chExt cx="1023557" cy="1199891"/>
            </a:xfrm>
          </p:grpSpPr>
          <p:sp>
            <p:nvSpPr>
              <p:cNvPr id="654" name="Google Shape;654;p42"/>
              <p:cNvSpPr/>
              <p:nvPr/>
            </p:nvSpPr>
            <p:spPr>
              <a:xfrm>
                <a:off x="112075" y="-185574"/>
                <a:ext cx="1023557" cy="437592"/>
              </a:xfrm>
              <a:custGeom>
                <a:avLst/>
                <a:gdLst/>
                <a:ahLst/>
                <a:cxnLst/>
                <a:rect l="l" t="t" r="r" b="b"/>
                <a:pathLst>
                  <a:path w="28277" h="12089" extrusionOk="0">
                    <a:moveTo>
                      <a:pt x="14140" y="1"/>
                    </a:moveTo>
                    <a:lnTo>
                      <a:pt x="0" y="12088"/>
                    </a:lnTo>
                    <a:lnTo>
                      <a:pt x="28277" y="12088"/>
                    </a:lnTo>
                    <a:lnTo>
                      <a:pt x="141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12075" y="251967"/>
                <a:ext cx="1023557" cy="651881"/>
              </a:xfrm>
              <a:custGeom>
                <a:avLst/>
                <a:gdLst/>
                <a:ahLst/>
                <a:cxnLst/>
                <a:rect l="l" t="t" r="r" b="b"/>
                <a:pathLst>
                  <a:path w="28277" h="18009" extrusionOk="0">
                    <a:moveTo>
                      <a:pt x="0" y="0"/>
                    </a:moveTo>
                    <a:lnTo>
                      <a:pt x="0" y="18008"/>
                    </a:lnTo>
                    <a:lnTo>
                      <a:pt x="28277" y="18008"/>
                    </a:lnTo>
                    <a:lnTo>
                      <a:pt x="28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112075" y="251967"/>
                <a:ext cx="1023557" cy="437628"/>
              </a:xfrm>
              <a:custGeom>
                <a:avLst/>
                <a:gdLst/>
                <a:ahLst/>
                <a:cxnLst/>
                <a:rect l="l" t="t" r="r" b="b"/>
                <a:pathLst>
                  <a:path w="28277" h="12090" extrusionOk="0">
                    <a:moveTo>
                      <a:pt x="0" y="0"/>
                    </a:moveTo>
                    <a:lnTo>
                      <a:pt x="14140" y="12089"/>
                    </a:lnTo>
                    <a:lnTo>
                      <a:pt x="28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45386" y="33233"/>
                <a:ext cx="756926" cy="656369"/>
              </a:xfrm>
              <a:custGeom>
                <a:avLst/>
                <a:gdLst/>
                <a:ahLst/>
                <a:cxnLst/>
                <a:rect l="l" t="t" r="r" b="b"/>
                <a:pathLst>
                  <a:path w="20911" h="18133" extrusionOk="0">
                    <a:moveTo>
                      <a:pt x="1" y="1"/>
                    </a:moveTo>
                    <a:lnTo>
                      <a:pt x="1" y="9194"/>
                    </a:lnTo>
                    <a:lnTo>
                      <a:pt x="10457" y="18132"/>
                    </a:lnTo>
                    <a:lnTo>
                      <a:pt x="20910" y="9194"/>
                    </a:lnTo>
                    <a:lnTo>
                      <a:pt x="209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636561" y="450251"/>
                <a:ext cx="499055" cy="453591"/>
              </a:xfrm>
              <a:custGeom>
                <a:avLst/>
                <a:gdLst/>
                <a:ahLst/>
                <a:cxnLst/>
                <a:rect l="l" t="t" r="r" b="b"/>
                <a:pathLst>
                  <a:path w="13787" h="12531" extrusionOk="0">
                    <a:moveTo>
                      <a:pt x="861" y="1"/>
                    </a:moveTo>
                    <a:cubicBezTo>
                      <a:pt x="403" y="1"/>
                      <a:pt x="0" y="582"/>
                      <a:pt x="428" y="976"/>
                    </a:cubicBezTo>
                    <a:cubicBezTo>
                      <a:pt x="4626" y="4829"/>
                      <a:pt x="8828" y="8680"/>
                      <a:pt x="13028" y="12530"/>
                    </a:cubicBezTo>
                    <a:lnTo>
                      <a:pt x="13787" y="12530"/>
                    </a:lnTo>
                    <a:lnTo>
                      <a:pt x="13787" y="11659"/>
                    </a:lnTo>
                    <a:cubicBezTo>
                      <a:pt x="9606" y="7825"/>
                      <a:pt x="5426" y="3993"/>
                      <a:pt x="1247" y="159"/>
                    </a:cubicBezTo>
                    <a:cubicBezTo>
                      <a:pt x="1126" y="48"/>
                      <a:pt x="991" y="1"/>
                      <a:pt x="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2"/>
              <p:cNvSpPr/>
              <p:nvPr/>
            </p:nvSpPr>
            <p:spPr>
              <a:xfrm>
                <a:off x="112075" y="450251"/>
                <a:ext cx="502566" cy="453627"/>
              </a:xfrm>
              <a:custGeom>
                <a:avLst/>
                <a:gdLst/>
                <a:ahLst/>
                <a:cxnLst/>
                <a:rect l="l" t="t" r="r" b="b"/>
                <a:pathLst>
                  <a:path w="13884" h="12532" extrusionOk="0">
                    <a:moveTo>
                      <a:pt x="13023" y="1"/>
                    </a:moveTo>
                    <a:cubicBezTo>
                      <a:pt x="12893" y="1"/>
                      <a:pt x="12758" y="48"/>
                      <a:pt x="12637" y="159"/>
                    </a:cubicBezTo>
                    <a:lnTo>
                      <a:pt x="0" y="11748"/>
                    </a:lnTo>
                    <a:lnTo>
                      <a:pt x="0" y="12531"/>
                    </a:lnTo>
                    <a:lnTo>
                      <a:pt x="856" y="12531"/>
                    </a:lnTo>
                    <a:cubicBezTo>
                      <a:pt x="5055" y="8680"/>
                      <a:pt x="9256" y="4829"/>
                      <a:pt x="13455" y="977"/>
                    </a:cubicBezTo>
                    <a:cubicBezTo>
                      <a:pt x="13884" y="582"/>
                      <a:pt x="13481" y="1"/>
                      <a:pt x="13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2"/>
              <p:cNvSpPr/>
              <p:nvPr/>
            </p:nvSpPr>
            <p:spPr>
              <a:xfrm>
                <a:off x="415763" y="175195"/>
                <a:ext cx="416199" cy="409502"/>
              </a:xfrm>
              <a:custGeom>
                <a:avLst/>
                <a:gdLst/>
                <a:ahLst/>
                <a:cxnLst/>
                <a:rect l="l" t="t" r="r" b="b"/>
                <a:pathLst>
                  <a:path w="11498" h="11313" extrusionOk="0">
                    <a:moveTo>
                      <a:pt x="6551" y="1486"/>
                    </a:moveTo>
                    <a:cubicBezTo>
                      <a:pt x="8461" y="1486"/>
                      <a:pt x="10014" y="3039"/>
                      <a:pt x="10014" y="4949"/>
                    </a:cubicBezTo>
                    <a:lnTo>
                      <a:pt x="10014" y="6366"/>
                    </a:lnTo>
                    <a:cubicBezTo>
                      <a:pt x="10014" y="8275"/>
                      <a:pt x="8462" y="9828"/>
                      <a:pt x="6551" y="9828"/>
                    </a:cubicBezTo>
                    <a:lnTo>
                      <a:pt x="4946" y="9828"/>
                    </a:lnTo>
                    <a:cubicBezTo>
                      <a:pt x="3038" y="9828"/>
                      <a:pt x="1484" y="8275"/>
                      <a:pt x="1484" y="6366"/>
                    </a:cubicBezTo>
                    <a:lnTo>
                      <a:pt x="1484" y="4949"/>
                    </a:lnTo>
                    <a:cubicBezTo>
                      <a:pt x="1484" y="3039"/>
                      <a:pt x="3038" y="1486"/>
                      <a:pt x="4946" y="1486"/>
                    </a:cubicBezTo>
                    <a:close/>
                    <a:moveTo>
                      <a:pt x="4946" y="1"/>
                    </a:moveTo>
                    <a:cubicBezTo>
                      <a:pt x="2220" y="1"/>
                      <a:pt x="1" y="2220"/>
                      <a:pt x="1" y="4949"/>
                    </a:cubicBezTo>
                    <a:lnTo>
                      <a:pt x="1" y="6366"/>
                    </a:lnTo>
                    <a:cubicBezTo>
                      <a:pt x="1" y="9094"/>
                      <a:pt x="2220" y="11313"/>
                      <a:pt x="4946" y="11313"/>
                    </a:cubicBezTo>
                    <a:lnTo>
                      <a:pt x="6551" y="11313"/>
                    </a:lnTo>
                    <a:cubicBezTo>
                      <a:pt x="9278" y="11313"/>
                      <a:pt x="11498" y="9094"/>
                      <a:pt x="11498" y="6366"/>
                    </a:cubicBezTo>
                    <a:lnTo>
                      <a:pt x="11498" y="4949"/>
                    </a:lnTo>
                    <a:cubicBezTo>
                      <a:pt x="11498" y="2220"/>
                      <a:pt x="9278"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321797" y="410182"/>
                <a:ext cx="604100" cy="604028"/>
              </a:xfrm>
              <a:custGeom>
                <a:avLst/>
                <a:gdLst/>
                <a:ahLst/>
                <a:cxnLst/>
                <a:rect l="l" t="t" r="r" b="b"/>
                <a:pathLst>
                  <a:path w="16689" h="16687" extrusionOk="0">
                    <a:moveTo>
                      <a:pt x="4853" y="0"/>
                    </a:moveTo>
                    <a:cubicBezTo>
                      <a:pt x="2184" y="0"/>
                      <a:pt x="1" y="2183"/>
                      <a:pt x="1" y="4851"/>
                    </a:cubicBezTo>
                    <a:lnTo>
                      <a:pt x="1" y="11836"/>
                    </a:lnTo>
                    <a:cubicBezTo>
                      <a:pt x="1" y="14504"/>
                      <a:pt x="2183" y="16686"/>
                      <a:pt x="4853" y="16686"/>
                    </a:cubicBezTo>
                    <a:lnTo>
                      <a:pt x="11836" y="16686"/>
                    </a:lnTo>
                    <a:cubicBezTo>
                      <a:pt x="14505" y="16686"/>
                      <a:pt x="16688" y="14504"/>
                      <a:pt x="16688" y="11836"/>
                    </a:cubicBezTo>
                    <a:lnTo>
                      <a:pt x="16688" y="4851"/>
                    </a:lnTo>
                    <a:cubicBezTo>
                      <a:pt x="16688" y="2184"/>
                      <a:pt x="14506" y="0"/>
                      <a:pt x="11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2"/>
              <p:cNvSpPr/>
              <p:nvPr/>
            </p:nvSpPr>
            <p:spPr>
              <a:xfrm>
                <a:off x="359875" y="448152"/>
                <a:ext cx="566057" cy="566165"/>
              </a:xfrm>
              <a:custGeom>
                <a:avLst/>
                <a:gdLst/>
                <a:ahLst/>
                <a:cxnLst/>
                <a:rect l="l" t="t" r="r" b="b"/>
                <a:pathLst>
                  <a:path w="15638" h="15641" extrusionOk="0">
                    <a:moveTo>
                      <a:pt x="13784" y="1"/>
                    </a:moveTo>
                    <a:lnTo>
                      <a:pt x="13784" y="1"/>
                    </a:lnTo>
                    <a:cubicBezTo>
                      <a:pt x="14440" y="829"/>
                      <a:pt x="14833" y="1869"/>
                      <a:pt x="14833" y="3001"/>
                    </a:cubicBezTo>
                    <a:lnTo>
                      <a:pt x="14833" y="9987"/>
                    </a:lnTo>
                    <a:cubicBezTo>
                      <a:pt x="14833" y="12655"/>
                      <a:pt x="12653" y="14839"/>
                      <a:pt x="9983" y="14839"/>
                    </a:cubicBezTo>
                    <a:lnTo>
                      <a:pt x="3001" y="14839"/>
                    </a:lnTo>
                    <a:cubicBezTo>
                      <a:pt x="1869" y="14839"/>
                      <a:pt x="828" y="14444"/>
                      <a:pt x="1" y="13788"/>
                    </a:cubicBezTo>
                    <a:lnTo>
                      <a:pt x="1" y="13788"/>
                    </a:lnTo>
                    <a:cubicBezTo>
                      <a:pt x="891" y="14913"/>
                      <a:pt x="2264" y="15640"/>
                      <a:pt x="3802" y="15640"/>
                    </a:cubicBezTo>
                    <a:lnTo>
                      <a:pt x="10787" y="15640"/>
                    </a:lnTo>
                    <a:cubicBezTo>
                      <a:pt x="13455" y="15640"/>
                      <a:pt x="15637" y="13457"/>
                      <a:pt x="15637" y="10788"/>
                    </a:cubicBezTo>
                    <a:lnTo>
                      <a:pt x="15637" y="3805"/>
                    </a:lnTo>
                    <a:cubicBezTo>
                      <a:pt x="15636" y="2265"/>
                      <a:pt x="14910" y="891"/>
                      <a:pt x="137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p:nvPr/>
            </p:nvSpPr>
            <p:spPr>
              <a:xfrm>
                <a:off x="533184" y="552397"/>
                <a:ext cx="181313" cy="357125"/>
              </a:xfrm>
              <a:custGeom>
                <a:avLst/>
                <a:gdLst/>
                <a:ahLst/>
                <a:cxnLst/>
                <a:rect l="l" t="t" r="r" b="b"/>
                <a:pathLst>
                  <a:path w="5009" h="9866" extrusionOk="0">
                    <a:moveTo>
                      <a:pt x="2506" y="0"/>
                    </a:moveTo>
                    <a:cubicBezTo>
                      <a:pt x="1122" y="0"/>
                      <a:pt x="0" y="1121"/>
                      <a:pt x="0" y="2503"/>
                    </a:cubicBezTo>
                    <a:cubicBezTo>
                      <a:pt x="0" y="3495"/>
                      <a:pt x="583" y="4344"/>
                      <a:pt x="1418" y="4751"/>
                    </a:cubicBezTo>
                    <a:lnTo>
                      <a:pt x="173" y="9441"/>
                    </a:lnTo>
                    <a:cubicBezTo>
                      <a:pt x="125" y="9674"/>
                      <a:pt x="281" y="9866"/>
                      <a:pt x="522" y="9866"/>
                    </a:cubicBezTo>
                    <a:lnTo>
                      <a:pt x="4488" y="9866"/>
                    </a:lnTo>
                    <a:cubicBezTo>
                      <a:pt x="4726" y="9866"/>
                      <a:pt x="4884" y="9674"/>
                      <a:pt x="4836" y="9441"/>
                    </a:cubicBezTo>
                    <a:lnTo>
                      <a:pt x="3591" y="4749"/>
                    </a:lnTo>
                    <a:cubicBezTo>
                      <a:pt x="4426" y="4344"/>
                      <a:pt x="5008" y="3495"/>
                      <a:pt x="5008" y="2503"/>
                    </a:cubicBezTo>
                    <a:cubicBezTo>
                      <a:pt x="5008" y="1121"/>
                      <a:pt x="3889" y="0"/>
                      <a:pt x="2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42"/>
            <p:cNvSpPr/>
            <p:nvPr/>
          </p:nvSpPr>
          <p:spPr>
            <a:xfrm>
              <a:off x="264421" y="161587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2"/>
            <p:cNvSpPr/>
            <p:nvPr/>
          </p:nvSpPr>
          <p:spPr>
            <a:xfrm>
              <a:off x="1254225" y="20237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2"/>
            <p:cNvSpPr/>
            <p:nvPr/>
          </p:nvSpPr>
          <p:spPr>
            <a:xfrm>
              <a:off x="76200" y="1428501"/>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 name="Google Shape;667;p42"/>
          <p:cNvSpPr/>
          <p:nvPr/>
        </p:nvSpPr>
        <p:spPr>
          <a:xfrm>
            <a:off x="1643397" y="2057870"/>
            <a:ext cx="493207" cy="383181"/>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2"/>
          <p:cNvSpPr/>
          <p:nvPr/>
        </p:nvSpPr>
        <p:spPr>
          <a:xfrm>
            <a:off x="7007393" y="2002861"/>
            <a:ext cx="493214" cy="493199"/>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 name="Google Shape;669;p42"/>
          <p:cNvGrpSpPr/>
          <p:nvPr/>
        </p:nvGrpSpPr>
        <p:grpSpPr>
          <a:xfrm>
            <a:off x="4325403" y="2006657"/>
            <a:ext cx="493193" cy="485608"/>
            <a:chOff x="3133425" y="3955025"/>
            <a:chExt cx="297750" cy="295400"/>
          </a:xfrm>
        </p:grpSpPr>
        <p:sp>
          <p:nvSpPr>
            <p:cNvPr id="670" name="Google Shape;670;p4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2"/>
          <p:cNvGrpSpPr/>
          <p:nvPr/>
        </p:nvGrpSpPr>
        <p:grpSpPr>
          <a:xfrm>
            <a:off x="7133528" y="76211"/>
            <a:ext cx="1934291" cy="1739805"/>
            <a:chOff x="7133528" y="76211"/>
            <a:chExt cx="1934291" cy="1739805"/>
          </a:xfrm>
        </p:grpSpPr>
        <p:sp>
          <p:nvSpPr>
            <p:cNvPr id="674" name="Google Shape;674;p42"/>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 name="Google Shape;675;p42"/>
            <p:cNvGrpSpPr/>
            <p:nvPr/>
          </p:nvGrpSpPr>
          <p:grpSpPr>
            <a:xfrm>
              <a:off x="7370564" y="228600"/>
              <a:ext cx="1322552" cy="1020264"/>
              <a:chOff x="7370564" y="228600"/>
              <a:chExt cx="1322552" cy="1020264"/>
            </a:xfrm>
          </p:grpSpPr>
          <p:sp>
            <p:nvSpPr>
              <p:cNvPr id="676" name="Google Shape;676;p42"/>
              <p:cNvSpPr/>
              <p:nvPr/>
            </p:nvSpPr>
            <p:spPr>
              <a:xfrm>
                <a:off x="7667868" y="370056"/>
                <a:ext cx="1025248" cy="781312"/>
              </a:xfrm>
              <a:custGeom>
                <a:avLst/>
                <a:gdLst/>
                <a:ahLst/>
                <a:cxnLst/>
                <a:rect l="l" t="t" r="r" b="b"/>
                <a:pathLst>
                  <a:path w="18308" h="13952" extrusionOk="0">
                    <a:moveTo>
                      <a:pt x="1051" y="1"/>
                    </a:moveTo>
                    <a:cubicBezTo>
                      <a:pt x="443" y="1"/>
                      <a:pt x="1" y="495"/>
                      <a:pt x="70" y="1099"/>
                    </a:cubicBezTo>
                    <a:lnTo>
                      <a:pt x="1401" y="12852"/>
                    </a:lnTo>
                    <a:cubicBezTo>
                      <a:pt x="1470" y="13457"/>
                      <a:pt x="2024" y="13952"/>
                      <a:pt x="2632" y="13952"/>
                    </a:cubicBezTo>
                    <a:lnTo>
                      <a:pt x="15688" y="13952"/>
                    </a:lnTo>
                    <a:cubicBezTo>
                      <a:pt x="16296" y="13952"/>
                      <a:pt x="16860" y="13458"/>
                      <a:pt x="16942" y="12855"/>
                    </a:cubicBezTo>
                    <a:lnTo>
                      <a:pt x="18228" y="3289"/>
                    </a:lnTo>
                    <a:cubicBezTo>
                      <a:pt x="18308" y="2686"/>
                      <a:pt x="17877" y="2193"/>
                      <a:pt x="17268" y="2193"/>
                    </a:cubicBezTo>
                    <a:lnTo>
                      <a:pt x="10627" y="2193"/>
                    </a:lnTo>
                    <a:lnTo>
                      <a:pt x="10627" y="2194"/>
                    </a:lnTo>
                    <a:cubicBezTo>
                      <a:pt x="10019" y="2194"/>
                      <a:pt x="9520" y="1701"/>
                      <a:pt x="9520" y="1097"/>
                    </a:cubicBezTo>
                    <a:cubicBezTo>
                      <a:pt x="9520" y="494"/>
                      <a:pt x="9023" y="1"/>
                      <a:pt x="84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2"/>
              <p:cNvSpPr/>
              <p:nvPr/>
            </p:nvSpPr>
            <p:spPr>
              <a:xfrm>
                <a:off x="7769004" y="427904"/>
                <a:ext cx="822472" cy="782096"/>
              </a:xfrm>
              <a:custGeom>
                <a:avLst/>
                <a:gdLst/>
                <a:ahLst/>
                <a:cxnLst/>
                <a:rect l="l" t="t" r="r" b="b"/>
                <a:pathLst>
                  <a:path w="14687" h="13966" extrusionOk="0">
                    <a:moveTo>
                      <a:pt x="0" y="0"/>
                    </a:moveTo>
                    <a:lnTo>
                      <a:pt x="0" y="13965"/>
                    </a:lnTo>
                    <a:lnTo>
                      <a:pt x="14686" y="13965"/>
                    </a:lnTo>
                    <a:lnTo>
                      <a:pt x="14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2"/>
              <p:cNvSpPr/>
              <p:nvPr/>
            </p:nvSpPr>
            <p:spPr>
              <a:xfrm>
                <a:off x="7667868" y="467440"/>
                <a:ext cx="1025248" cy="781368"/>
              </a:xfrm>
              <a:custGeom>
                <a:avLst/>
                <a:gdLst/>
                <a:ahLst/>
                <a:cxnLst/>
                <a:rect l="l" t="t" r="r" b="b"/>
                <a:pathLst>
                  <a:path w="18308" h="13953" extrusionOk="0">
                    <a:moveTo>
                      <a:pt x="1051" y="0"/>
                    </a:moveTo>
                    <a:cubicBezTo>
                      <a:pt x="443" y="0"/>
                      <a:pt x="1" y="495"/>
                      <a:pt x="70" y="1099"/>
                    </a:cubicBezTo>
                    <a:lnTo>
                      <a:pt x="1401" y="12852"/>
                    </a:lnTo>
                    <a:cubicBezTo>
                      <a:pt x="1470" y="13458"/>
                      <a:pt x="2024" y="13953"/>
                      <a:pt x="2632" y="13953"/>
                    </a:cubicBezTo>
                    <a:lnTo>
                      <a:pt x="15688" y="13953"/>
                    </a:lnTo>
                    <a:cubicBezTo>
                      <a:pt x="16296" y="13953"/>
                      <a:pt x="16860" y="13459"/>
                      <a:pt x="16942" y="12856"/>
                    </a:cubicBezTo>
                    <a:lnTo>
                      <a:pt x="18228" y="3289"/>
                    </a:lnTo>
                    <a:cubicBezTo>
                      <a:pt x="18308" y="2686"/>
                      <a:pt x="17877" y="2192"/>
                      <a:pt x="17268" y="2192"/>
                    </a:cubicBezTo>
                    <a:lnTo>
                      <a:pt x="10627" y="2192"/>
                    </a:lnTo>
                    <a:lnTo>
                      <a:pt x="10627" y="2195"/>
                    </a:lnTo>
                    <a:cubicBezTo>
                      <a:pt x="10019" y="2195"/>
                      <a:pt x="9520" y="1700"/>
                      <a:pt x="9520" y="1097"/>
                    </a:cubicBezTo>
                    <a:cubicBezTo>
                      <a:pt x="9520" y="493"/>
                      <a:pt x="9023" y="0"/>
                      <a:pt x="84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2"/>
              <p:cNvSpPr/>
              <p:nvPr/>
            </p:nvSpPr>
            <p:spPr>
              <a:xfrm>
                <a:off x="8513860" y="590304"/>
                <a:ext cx="179200" cy="658560"/>
              </a:xfrm>
              <a:custGeom>
                <a:avLst/>
                <a:gdLst/>
                <a:ahLst/>
                <a:cxnLst/>
                <a:rect l="l" t="t" r="r" b="b"/>
                <a:pathLst>
                  <a:path w="3200" h="11760" extrusionOk="0">
                    <a:moveTo>
                      <a:pt x="1580" y="1"/>
                    </a:moveTo>
                    <a:cubicBezTo>
                      <a:pt x="2189" y="1"/>
                      <a:pt x="2622" y="494"/>
                      <a:pt x="2540" y="1098"/>
                    </a:cubicBezTo>
                    <a:lnTo>
                      <a:pt x="1253" y="10663"/>
                    </a:lnTo>
                    <a:cubicBezTo>
                      <a:pt x="1173" y="11265"/>
                      <a:pt x="609" y="11760"/>
                      <a:pt x="0" y="11760"/>
                    </a:cubicBezTo>
                    <a:lnTo>
                      <a:pt x="580" y="11760"/>
                    </a:lnTo>
                    <a:cubicBezTo>
                      <a:pt x="1188" y="11760"/>
                      <a:pt x="1752" y="11267"/>
                      <a:pt x="1834" y="10663"/>
                    </a:cubicBezTo>
                    <a:lnTo>
                      <a:pt x="3120" y="1098"/>
                    </a:lnTo>
                    <a:cubicBezTo>
                      <a:pt x="3200" y="494"/>
                      <a:pt x="2769"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2"/>
              <p:cNvSpPr/>
              <p:nvPr/>
            </p:nvSpPr>
            <p:spPr>
              <a:xfrm>
                <a:off x="8106684" y="467496"/>
                <a:ext cx="156464" cy="122976"/>
              </a:xfrm>
              <a:custGeom>
                <a:avLst/>
                <a:gdLst/>
                <a:ahLst/>
                <a:cxnLst/>
                <a:rect l="l" t="t" r="r" b="b"/>
                <a:pathLst>
                  <a:path w="2794" h="2196" extrusionOk="0">
                    <a:moveTo>
                      <a:pt x="3" y="0"/>
                    </a:moveTo>
                    <a:cubicBezTo>
                      <a:pt x="2" y="0"/>
                      <a:pt x="1" y="0"/>
                      <a:pt x="1" y="0"/>
                    </a:cubicBezTo>
                    <a:lnTo>
                      <a:pt x="5" y="0"/>
                    </a:lnTo>
                    <a:cubicBezTo>
                      <a:pt x="5" y="0"/>
                      <a:pt x="4" y="0"/>
                      <a:pt x="3" y="0"/>
                    </a:cubicBezTo>
                    <a:close/>
                    <a:moveTo>
                      <a:pt x="5" y="0"/>
                    </a:moveTo>
                    <a:lnTo>
                      <a:pt x="5" y="0"/>
                    </a:lnTo>
                    <a:cubicBezTo>
                      <a:pt x="609" y="2"/>
                      <a:pt x="1106" y="495"/>
                      <a:pt x="1106" y="1098"/>
                    </a:cubicBezTo>
                    <a:cubicBezTo>
                      <a:pt x="1106" y="1702"/>
                      <a:pt x="1605" y="2195"/>
                      <a:pt x="2213" y="2195"/>
                    </a:cubicBezTo>
                    <a:lnTo>
                      <a:pt x="2794" y="2195"/>
                    </a:lnTo>
                    <a:cubicBezTo>
                      <a:pt x="2185" y="2195"/>
                      <a:pt x="1687" y="1702"/>
                      <a:pt x="1687" y="1098"/>
                    </a:cubicBezTo>
                    <a:cubicBezTo>
                      <a:pt x="1687" y="494"/>
                      <a:pt x="1188" y="0"/>
                      <a:pt x="5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2"/>
              <p:cNvSpPr/>
              <p:nvPr/>
            </p:nvSpPr>
            <p:spPr>
              <a:xfrm>
                <a:off x="7370564" y="228600"/>
                <a:ext cx="667296" cy="579544"/>
              </a:xfrm>
              <a:custGeom>
                <a:avLst/>
                <a:gdLst/>
                <a:ahLst/>
                <a:cxnLst/>
                <a:rect l="l" t="t" r="r" b="b"/>
                <a:pathLst>
                  <a:path w="11916" h="10349" extrusionOk="0">
                    <a:moveTo>
                      <a:pt x="5958" y="0"/>
                    </a:moveTo>
                    <a:cubicBezTo>
                      <a:pt x="5535" y="337"/>
                      <a:pt x="3949" y="1480"/>
                      <a:pt x="1957" y="1514"/>
                    </a:cubicBezTo>
                    <a:cubicBezTo>
                      <a:pt x="1957" y="1514"/>
                      <a:pt x="0" y="8160"/>
                      <a:pt x="5958" y="10348"/>
                    </a:cubicBezTo>
                    <a:cubicBezTo>
                      <a:pt x="11916" y="8160"/>
                      <a:pt x="9958" y="1514"/>
                      <a:pt x="9958" y="1514"/>
                    </a:cubicBezTo>
                    <a:cubicBezTo>
                      <a:pt x="7966" y="1482"/>
                      <a:pt x="6381" y="337"/>
                      <a:pt x="59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2"/>
              <p:cNvSpPr/>
              <p:nvPr/>
            </p:nvSpPr>
            <p:spPr>
              <a:xfrm>
                <a:off x="7581740" y="405056"/>
                <a:ext cx="258888" cy="203112"/>
              </a:xfrm>
              <a:custGeom>
                <a:avLst/>
                <a:gdLst/>
                <a:ahLst/>
                <a:cxnLst/>
                <a:rect l="l" t="t" r="r" b="b"/>
                <a:pathLst>
                  <a:path w="4623" h="3627" extrusionOk="0">
                    <a:moveTo>
                      <a:pt x="4111" y="1"/>
                    </a:moveTo>
                    <a:lnTo>
                      <a:pt x="1740" y="2717"/>
                    </a:lnTo>
                    <a:lnTo>
                      <a:pt x="395" y="1759"/>
                    </a:lnTo>
                    <a:lnTo>
                      <a:pt x="0" y="2310"/>
                    </a:lnTo>
                    <a:lnTo>
                      <a:pt x="1845" y="3627"/>
                    </a:lnTo>
                    <a:lnTo>
                      <a:pt x="4623" y="448"/>
                    </a:lnTo>
                    <a:lnTo>
                      <a:pt x="4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2"/>
              <p:cNvSpPr/>
              <p:nvPr/>
            </p:nvSpPr>
            <p:spPr>
              <a:xfrm>
                <a:off x="7615844" y="308512"/>
                <a:ext cx="422016" cy="499632"/>
              </a:xfrm>
              <a:custGeom>
                <a:avLst/>
                <a:gdLst/>
                <a:ahLst/>
                <a:cxnLst/>
                <a:rect l="l" t="t" r="r" b="b"/>
                <a:pathLst>
                  <a:path w="7536" h="8922" extrusionOk="0">
                    <a:moveTo>
                      <a:pt x="4694" y="0"/>
                    </a:moveTo>
                    <a:cubicBezTo>
                      <a:pt x="4798" y="2523"/>
                      <a:pt x="4170" y="6286"/>
                      <a:pt x="1" y="8130"/>
                    </a:cubicBezTo>
                    <a:cubicBezTo>
                      <a:pt x="453" y="8431"/>
                      <a:pt x="973" y="8700"/>
                      <a:pt x="1577" y="8921"/>
                    </a:cubicBezTo>
                    <a:cubicBezTo>
                      <a:pt x="7536" y="6733"/>
                      <a:pt x="5578" y="87"/>
                      <a:pt x="5578" y="87"/>
                    </a:cubicBezTo>
                    <a:cubicBezTo>
                      <a:pt x="5274" y="82"/>
                      <a:pt x="4977" y="50"/>
                      <a:pt x="46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2"/>
              <p:cNvSpPr/>
              <p:nvPr/>
            </p:nvSpPr>
            <p:spPr>
              <a:xfrm>
                <a:off x="7456852" y="1020832"/>
                <a:ext cx="632912" cy="135800"/>
              </a:xfrm>
              <a:custGeom>
                <a:avLst/>
                <a:gdLst/>
                <a:ahLst/>
                <a:cxnLst/>
                <a:rect l="l" t="t" r="r" b="b"/>
                <a:pathLst>
                  <a:path w="11302" h="2425" extrusionOk="0">
                    <a:moveTo>
                      <a:pt x="1632" y="0"/>
                    </a:moveTo>
                    <a:cubicBezTo>
                      <a:pt x="736" y="0"/>
                      <a:pt x="0" y="545"/>
                      <a:pt x="0" y="1212"/>
                    </a:cubicBezTo>
                    <a:cubicBezTo>
                      <a:pt x="0" y="1878"/>
                      <a:pt x="734" y="2424"/>
                      <a:pt x="1632" y="2424"/>
                    </a:cubicBezTo>
                    <a:lnTo>
                      <a:pt x="9671" y="2424"/>
                    </a:lnTo>
                    <a:cubicBezTo>
                      <a:pt x="10569" y="2424"/>
                      <a:pt x="11302" y="1878"/>
                      <a:pt x="11302" y="1212"/>
                    </a:cubicBezTo>
                    <a:cubicBezTo>
                      <a:pt x="11302" y="545"/>
                      <a:pt x="10569" y="0"/>
                      <a:pt x="9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2"/>
              <p:cNvSpPr/>
              <p:nvPr/>
            </p:nvSpPr>
            <p:spPr>
              <a:xfrm>
                <a:off x="7520357" y="1057176"/>
                <a:ext cx="68824" cy="70784"/>
              </a:xfrm>
              <a:custGeom>
                <a:avLst/>
                <a:gdLst/>
                <a:ahLst/>
                <a:cxnLst/>
                <a:rect l="l" t="t" r="r" b="b"/>
                <a:pathLst>
                  <a:path w="1229" h="1264" extrusionOk="0">
                    <a:moveTo>
                      <a:pt x="513" y="1"/>
                    </a:moveTo>
                    <a:lnTo>
                      <a:pt x="516" y="457"/>
                    </a:lnTo>
                    <a:lnTo>
                      <a:pt x="106" y="217"/>
                    </a:lnTo>
                    <a:lnTo>
                      <a:pt x="0" y="406"/>
                    </a:lnTo>
                    <a:lnTo>
                      <a:pt x="405" y="630"/>
                    </a:lnTo>
                    <a:lnTo>
                      <a:pt x="0" y="857"/>
                    </a:lnTo>
                    <a:lnTo>
                      <a:pt x="106" y="1044"/>
                    </a:lnTo>
                    <a:lnTo>
                      <a:pt x="516" y="803"/>
                    </a:lnTo>
                    <a:lnTo>
                      <a:pt x="513" y="1264"/>
                    </a:lnTo>
                    <a:lnTo>
                      <a:pt x="716" y="1264"/>
                    </a:lnTo>
                    <a:lnTo>
                      <a:pt x="712" y="803"/>
                    </a:lnTo>
                    <a:lnTo>
                      <a:pt x="1122" y="1044"/>
                    </a:lnTo>
                    <a:lnTo>
                      <a:pt x="1229" y="857"/>
                    </a:lnTo>
                    <a:lnTo>
                      <a:pt x="825" y="630"/>
                    </a:lnTo>
                    <a:lnTo>
                      <a:pt x="1229" y="406"/>
                    </a:lnTo>
                    <a:lnTo>
                      <a:pt x="1122" y="217"/>
                    </a:lnTo>
                    <a:lnTo>
                      <a:pt x="712"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2"/>
              <p:cNvSpPr/>
              <p:nvPr/>
            </p:nvSpPr>
            <p:spPr>
              <a:xfrm>
                <a:off x="7633421" y="1057176"/>
                <a:ext cx="68768" cy="70784"/>
              </a:xfrm>
              <a:custGeom>
                <a:avLst/>
                <a:gdLst/>
                <a:ahLst/>
                <a:cxnLst/>
                <a:rect l="l" t="t" r="r" b="b"/>
                <a:pathLst>
                  <a:path w="1228" h="1264" extrusionOk="0">
                    <a:moveTo>
                      <a:pt x="513" y="1"/>
                    </a:moveTo>
                    <a:lnTo>
                      <a:pt x="517" y="457"/>
                    </a:lnTo>
                    <a:lnTo>
                      <a:pt x="107" y="217"/>
                    </a:lnTo>
                    <a:lnTo>
                      <a:pt x="0" y="406"/>
                    </a:lnTo>
                    <a:lnTo>
                      <a:pt x="406" y="630"/>
                    </a:lnTo>
                    <a:lnTo>
                      <a:pt x="0" y="857"/>
                    </a:lnTo>
                    <a:lnTo>
                      <a:pt x="107" y="1044"/>
                    </a:lnTo>
                    <a:lnTo>
                      <a:pt x="517" y="803"/>
                    </a:lnTo>
                    <a:lnTo>
                      <a:pt x="513" y="1264"/>
                    </a:lnTo>
                    <a:lnTo>
                      <a:pt x="716" y="1264"/>
                    </a:lnTo>
                    <a:lnTo>
                      <a:pt x="714" y="803"/>
                    </a:lnTo>
                    <a:lnTo>
                      <a:pt x="714" y="803"/>
                    </a:lnTo>
                    <a:lnTo>
                      <a:pt x="1121" y="1044"/>
                    </a:lnTo>
                    <a:lnTo>
                      <a:pt x="1228" y="857"/>
                    </a:lnTo>
                    <a:lnTo>
                      <a:pt x="824" y="630"/>
                    </a:lnTo>
                    <a:lnTo>
                      <a:pt x="1228" y="406"/>
                    </a:lnTo>
                    <a:lnTo>
                      <a:pt x="1121"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2"/>
              <p:cNvSpPr/>
              <p:nvPr/>
            </p:nvSpPr>
            <p:spPr>
              <a:xfrm>
                <a:off x="7746597" y="1057176"/>
                <a:ext cx="68656" cy="70784"/>
              </a:xfrm>
              <a:custGeom>
                <a:avLst/>
                <a:gdLst/>
                <a:ahLst/>
                <a:cxnLst/>
                <a:rect l="l" t="t" r="r" b="b"/>
                <a:pathLst>
                  <a:path w="1226" h="1264" extrusionOk="0">
                    <a:moveTo>
                      <a:pt x="513" y="1"/>
                    </a:moveTo>
                    <a:lnTo>
                      <a:pt x="516" y="457"/>
                    </a:lnTo>
                    <a:lnTo>
                      <a:pt x="106" y="217"/>
                    </a:lnTo>
                    <a:lnTo>
                      <a:pt x="1" y="406"/>
                    </a:lnTo>
                    <a:lnTo>
                      <a:pt x="407" y="630"/>
                    </a:lnTo>
                    <a:lnTo>
                      <a:pt x="1" y="857"/>
                    </a:lnTo>
                    <a:lnTo>
                      <a:pt x="106" y="1044"/>
                    </a:lnTo>
                    <a:lnTo>
                      <a:pt x="516" y="803"/>
                    </a:lnTo>
                    <a:lnTo>
                      <a:pt x="513" y="1264"/>
                    </a:lnTo>
                    <a:lnTo>
                      <a:pt x="715" y="1264"/>
                    </a:lnTo>
                    <a:lnTo>
                      <a:pt x="712" y="803"/>
                    </a:lnTo>
                    <a:lnTo>
                      <a:pt x="712" y="803"/>
                    </a:lnTo>
                    <a:lnTo>
                      <a:pt x="1121" y="1044"/>
                    </a:lnTo>
                    <a:lnTo>
                      <a:pt x="1226" y="857"/>
                    </a:lnTo>
                    <a:lnTo>
                      <a:pt x="822" y="630"/>
                    </a:lnTo>
                    <a:lnTo>
                      <a:pt x="1226" y="406"/>
                    </a:lnTo>
                    <a:lnTo>
                      <a:pt x="1121" y="217"/>
                    </a:lnTo>
                    <a:lnTo>
                      <a:pt x="712" y="457"/>
                    </a:lnTo>
                    <a:lnTo>
                      <a:pt x="7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2"/>
              <p:cNvSpPr/>
              <p:nvPr/>
            </p:nvSpPr>
            <p:spPr>
              <a:xfrm>
                <a:off x="7859436" y="1057176"/>
                <a:ext cx="68824" cy="70784"/>
              </a:xfrm>
              <a:custGeom>
                <a:avLst/>
                <a:gdLst/>
                <a:ahLst/>
                <a:cxnLst/>
                <a:rect l="l" t="t" r="r" b="b"/>
                <a:pathLst>
                  <a:path w="1229" h="1264" extrusionOk="0">
                    <a:moveTo>
                      <a:pt x="512" y="1"/>
                    </a:moveTo>
                    <a:lnTo>
                      <a:pt x="516" y="457"/>
                    </a:lnTo>
                    <a:lnTo>
                      <a:pt x="516" y="457"/>
                    </a:lnTo>
                    <a:lnTo>
                      <a:pt x="106" y="217"/>
                    </a:lnTo>
                    <a:lnTo>
                      <a:pt x="0" y="406"/>
                    </a:lnTo>
                    <a:lnTo>
                      <a:pt x="407" y="630"/>
                    </a:lnTo>
                    <a:lnTo>
                      <a:pt x="0" y="857"/>
                    </a:lnTo>
                    <a:lnTo>
                      <a:pt x="106" y="1044"/>
                    </a:lnTo>
                    <a:lnTo>
                      <a:pt x="516" y="803"/>
                    </a:lnTo>
                    <a:lnTo>
                      <a:pt x="512"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2"/>
              <p:cNvSpPr/>
              <p:nvPr/>
            </p:nvSpPr>
            <p:spPr>
              <a:xfrm>
                <a:off x="7972501" y="1057176"/>
                <a:ext cx="68824" cy="70784"/>
              </a:xfrm>
              <a:custGeom>
                <a:avLst/>
                <a:gdLst/>
                <a:ahLst/>
                <a:cxnLst/>
                <a:rect l="l" t="t" r="r" b="b"/>
                <a:pathLst>
                  <a:path w="1229" h="1264" extrusionOk="0">
                    <a:moveTo>
                      <a:pt x="513" y="1"/>
                    </a:moveTo>
                    <a:lnTo>
                      <a:pt x="517" y="457"/>
                    </a:lnTo>
                    <a:lnTo>
                      <a:pt x="517" y="457"/>
                    </a:lnTo>
                    <a:lnTo>
                      <a:pt x="107" y="217"/>
                    </a:lnTo>
                    <a:lnTo>
                      <a:pt x="0" y="406"/>
                    </a:lnTo>
                    <a:lnTo>
                      <a:pt x="406" y="630"/>
                    </a:lnTo>
                    <a:lnTo>
                      <a:pt x="0" y="857"/>
                    </a:lnTo>
                    <a:lnTo>
                      <a:pt x="107" y="1044"/>
                    </a:lnTo>
                    <a:lnTo>
                      <a:pt x="517" y="803"/>
                    </a:lnTo>
                    <a:lnTo>
                      <a:pt x="513" y="1264"/>
                    </a:lnTo>
                    <a:lnTo>
                      <a:pt x="716" y="1264"/>
                    </a:lnTo>
                    <a:lnTo>
                      <a:pt x="714" y="803"/>
                    </a:lnTo>
                    <a:lnTo>
                      <a:pt x="1124" y="1044"/>
                    </a:lnTo>
                    <a:lnTo>
                      <a:pt x="1229" y="857"/>
                    </a:lnTo>
                    <a:lnTo>
                      <a:pt x="825" y="630"/>
                    </a:lnTo>
                    <a:lnTo>
                      <a:pt x="1229" y="406"/>
                    </a:lnTo>
                    <a:lnTo>
                      <a:pt x="1124" y="217"/>
                    </a:lnTo>
                    <a:lnTo>
                      <a:pt x="714" y="457"/>
                    </a:lnTo>
                    <a:lnTo>
                      <a:pt x="7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0" name="Google Shape;690;p42"/>
            <p:cNvSpPr/>
            <p:nvPr/>
          </p:nvSpPr>
          <p:spPr>
            <a:xfrm flipH="1">
              <a:off x="7133528" y="22860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2"/>
            <p:cNvSpPr/>
            <p:nvPr/>
          </p:nvSpPr>
          <p:spPr>
            <a:xfrm flipH="1">
              <a:off x="8497777" y="1436248"/>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2"/>
            <p:cNvSpPr/>
            <p:nvPr/>
          </p:nvSpPr>
          <p:spPr>
            <a:xfrm flipH="1">
              <a:off x="8879600" y="124887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oftware Development School Center by Slidesgo">
  <a:themeElements>
    <a:clrScheme name="Simple Light">
      <a:dk1>
        <a:srgbClr val="666466"/>
      </a:dk1>
      <a:lt1>
        <a:srgbClr val="005D77"/>
      </a:lt1>
      <a:dk2>
        <a:srgbClr val="399BD8"/>
      </a:dk2>
      <a:lt2>
        <a:srgbClr val="84C4F4"/>
      </a:lt2>
      <a:accent1>
        <a:srgbClr val="C2E9FF"/>
      </a:accent1>
      <a:accent2>
        <a:srgbClr val="D9F1FF"/>
      </a:accent2>
      <a:accent3>
        <a:srgbClr val="EC6F09"/>
      </a:accent3>
      <a:accent4>
        <a:srgbClr val="F78A2F"/>
      </a:accent4>
      <a:accent5>
        <a:srgbClr val="FFFFFF"/>
      </a:accent5>
      <a:accent6>
        <a:srgbClr val="FFFFFF"/>
      </a:accent6>
      <a:hlink>
        <a:srgbClr val="6664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1795</Words>
  <Application>Microsoft Office PowerPoint</Application>
  <PresentationFormat>On-screen Show (16:9)</PresentationFormat>
  <Paragraphs>282</Paragraphs>
  <Slides>46</Slides>
  <Notes>46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46</vt:i4>
      </vt:variant>
    </vt:vector>
  </HeadingPairs>
  <TitlesOfParts>
    <vt:vector size="59" baseType="lpstr">
      <vt:lpstr>Amatic SC</vt:lpstr>
      <vt:lpstr>Proxima Nova Semibold</vt:lpstr>
      <vt:lpstr>Proxima Nova</vt:lpstr>
      <vt:lpstr>Archivo Black</vt:lpstr>
      <vt:lpstr>Arial</vt:lpstr>
      <vt:lpstr>Roboto Medium</vt:lpstr>
      <vt:lpstr>Montserrat Black</vt:lpstr>
      <vt:lpstr>Calibri</vt:lpstr>
      <vt:lpstr>Kanit</vt:lpstr>
      <vt:lpstr>Montserrat</vt:lpstr>
      <vt:lpstr>Montserrat Medium</vt:lpstr>
      <vt:lpstr>Software Development School Center by Slidesgo</vt:lpstr>
      <vt:lpstr>Slidesgo Final Pages</vt:lpstr>
      <vt:lpstr>Development of web for Repair Requests in Dormitory  with Material management </vt:lpstr>
      <vt:lpstr>CONTENTS OF THIS TEMPLATE</vt:lpstr>
      <vt:lpstr>OUR TEACHING METHOD</vt:lpstr>
      <vt:lpstr>01</vt:lpstr>
      <vt:lpstr>INTRODUCTION</vt:lpstr>
      <vt:lpstr>—SOMEONE FAMOUS</vt:lpstr>
      <vt:lpstr>OUR TEACHING METHOD</vt:lpstr>
      <vt:lpstr>A PICTURE IS WORTH A THOUSAND WORDS</vt:lpstr>
      <vt:lpstr>WHAT SETS US APART</vt:lpstr>
      <vt:lpstr>THE CURRICULUM</vt:lpstr>
      <vt:lpstr>MARS</vt:lpstr>
      <vt:lpstr>VISION</vt:lpstr>
      <vt:lpstr>OUR VALUES</vt:lpstr>
      <vt:lpstr>MERCURY</vt:lpstr>
      <vt:lpstr>A PICTURE REINFORCES THE CONCEPT</vt:lpstr>
      <vt:lpstr>STATISTICS</vt:lpstr>
      <vt:lpstr>OUR TEACHERS</vt:lpstr>
      <vt:lpstr>OUR GOALS</vt:lpstr>
      <vt:lpstr>150,000</vt:lpstr>
      <vt:lpstr>STUDENT PROGRESS</vt:lpstr>
      <vt:lpstr>ENROLLMENT PROCESS</vt:lpstr>
      <vt:lpstr>OUR INSTITUTIONS</vt:lpstr>
      <vt:lpstr>SPECIAL REMINDERS</vt:lpstr>
      <vt:lpstr>AWESOME WORDS</vt:lpstr>
      <vt:lpstr>LAPTOP MOCKUP</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หัสนัย หม้อยา</cp:lastModifiedBy>
  <cp:revision>2</cp:revision>
  <dcterms:modified xsi:type="dcterms:W3CDTF">2024-07-16T12:55:23Z</dcterms:modified>
</cp:coreProperties>
</file>